
<file path=[Content_Types].xml><?xml version="1.0" encoding="utf-8"?>
<Types xmlns="http://schemas.openxmlformats.org/package/2006/content-types">
  <Default ContentType="image/jpeg" Extension="jp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slide+xml" PartName="/ppt/slides/slide55.xml"/>
  <Override ContentType="application/vnd.openxmlformats-officedocument.presentationml.slide+xml" PartName="/ppt/slides/slide56.xml"/>
  <Override ContentType="application/vnd.openxmlformats-officedocument.presentationml.slide+xml" PartName="/ppt/slides/slide57.xml"/>
  <Override ContentType="application/vnd.openxmlformats-officedocument.presentationml.slide+xml" PartName="/ppt/slides/slide58.xml"/>
  <Override ContentType="application/vnd.openxmlformats-officedocument.presentationml.slide+xml" PartName="/ppt/slides/slide59.xml"/>
  <Override ContentType="application/vnd.openxmlformats-officedocument.presentationml.slide+xml" PartName="/ppt/slides/slide60.xml"/>
  <Override ContentType="application/vnd.openxmlformats-officedocument.presentationml.slide+xml" PartName="/ppt/slides/slide61.xml"/>
  <Override ContentType="application/vnd.openxmlformats-officedocument.presentationml.slide+xml" PartName="/ppt/slides/slide62.xml"/>
  <Override ContentType="application/vnd.openxmlformats-officedocument.presentationml.slide+xml" PartName="/ppt/slides/slide63.xml"/>
  <Override ContentType="application/vnd.openxmlformats-officedocument.presentationml.slide+xml" PartName="/ppt/slides/slide64.xml"/>
  <Override ContentType="application/vnd.openxmlformats-officedocument.presentationml.slide+xml" PartName="/ppt/slides/slide65.xml"/>
  <Override ContentType="application/vnd.openxmlformats-officedocument.presentationml.slide+xml" PartName="/ppt/slides/slide66.xml"/>
  <Override ContentType="application/vnd.openxmlformats-officedocument.presentationml.slide+xml" PartName="/ppt/slides/slide67.xml"/>
  <Override ContentType="application/vnd.openxmlformats-officedocument.presentationml.slide+xml" PartName="/ppt/slides/slide68.xml"/>
  <Override ContentType="application/vnd.openxmlformats-officedocument.presentationml.slide+xml" PartName="/ppt/slides/slide69.xml"/>
  <Override ContentType="application/vnd.openxmlformats-officedocument.presentationml.slide+xml" PartName="/ppt/slides/slide70.xml"/>
  <Override ContentType="application/vnd.openxmlformats-officedocument.presentationml.slide+xml" PartName="/ppt/slides/slide71.xml"/>
  <Override ContentType="application/vnd.openxmlformats-officedocument.presentationml.slide+xml" PartName="/ppt/slides/slide72.xml"/>
  <Override ContentType="application/vnd.openxmlformats-officedocument.presentationml.slide+xml" PartName="/ppt/slides/slide73.xml"/>
  <Override ContentType="application/vnd.openxmlformats-officedocument.presentationml.slide+xml" PartName="/ppt/slides/slide74.xml"/>
  <Override ContentType="application/vnd.openxmlformats-officedocument.presentationml.slide+xml" PartName="/ppt/slides/slide75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94"/>
  </p:normalViewPr>
  <p:slideViewPr>
    <p:cSldViewPr snapToGrid="0" snapToObjects="1">
      <p:cViewPr varScale="1">
        <p:scale>
          <a:sx n="136" d="100"/>
          <a:sy n="136" d="100"/>
        </p:scale>
        <p:origin x="216" y="8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71C18-EED6-7F4D-9F25-B98DD765E5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CF9F10-9657-3C41-9816-9ACA011A10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044942-4344-384B-B462-D0656D05E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63374-DCC5-B84C-89F2-F5C45D348428}" type="datetimeFigureOut">
              <a:rPr lang="en-US" smtClean="0"/>
              <a:t>3/27/20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0734C1-648E-8244-857D-41477B958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1D479-08F8-1542-AAFB-B3392F80B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B3C49-29B8-A545-9FCA-1D4133053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419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C6B20-CDC0-CC40-BE86-4B5908837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A105C8-4A36-2A4A-AF6B-042AC024C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77FFE7-8C82-C84A-9B28-F2A7842BA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63374-DCC5-B84C-89F2-F5C45D348428}" type="datetimeFigureOut">
              <a:rPr lang="en-US" smtClean="0"/>
              <a:t>3/27/20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68AA43-95A9-6648-A1BD-564465418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31F028-02AF-7649-9012-B73716BC4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B3C49-29B8-A545-9FCA-1D4133053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542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01FF18-D9FD-944E-9A74-2146B68B41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F77304-99A9-E849-8472-C1BBAA0582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8D437D-E9F4-384E-9654-2520E74A8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63374-DCC5-B84C-89F2-F5C45D348428}" type="datetimeFigureOut">
              <a:rPr lang="en-US" smtClean="0"/>
              <a:t>3/27/20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A3D07-FA96-9749-9B17-9970DB921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E621BF-6B63-D74F-ACF2-EA0460FAF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B3C49-29B8-A545-9FCA-1D4133053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916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0DB05-B7C2-1C4B-8F62-B1311D16F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99A01-5A6F-2447-BE9C-5DD06F51BD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FC6D47-B681-4C4D-AE4B-3321525C7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63374-DCC5-B84C-89F2-F5C45D348428}" type="datetimeFigureOut">
              <a:rPr lang="en-US" smtClean="0"/>
              <a:t>3/27/20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E2244-D123-4E40-9601-A14F5194F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D0F94F-194B-994F-8FB9-9D5D45D87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B3C49-29B8-A545-9FCA-1D4133053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304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D9B91-4DF5-2346-BE0B-68211F5FE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ADAD9C-283B-6448-BF47-9C35BCBE14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108B9-E3CC-4D44-BA25-D9F3BC006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63374-DCC5-B84C-89F2-F5C45D348428}" type="datetimeFigureOut">
              <a:rPr lang="en-US" smtClean="0"/>
              <a:t>3/27/20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FDA07A-5B8C-6942-9764-3A24F2C5A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26C733-07C9-EB43-936C-7DBC8225A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B3C49-29B8-A545-9FCA-1D4133053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035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7A466-AEC3-E248-BA09-B86944ABA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28C6C-1067-C942-826F-1D30937ADF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38AEE4-5926-FA4E-977F-B52F7724FC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B93307-C766-414F-B309-1D20DCAC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63374-DCC5-B84C-89F2-F5C45D348428}" type="datetimeFigureOut">
              <a:rPr lang="en-US" smtClean="0"/>
              <a:t>3/27/20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4A581D-552B-5946-9676-4ADF61403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D95512-4952-6E4C-8DC9-128521893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B3C49-29B8-A545-9FCA-1D4133053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31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84C84-3DA9-B847-9C43-D889AF885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18DEDE-2515-334B-BA72-4585DA0B1B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DE2582-CCA6-FB48-9CC0-08F71004CE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6572AF-F35F-CC48-A99F-CEAD2B7C5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C9F862-9BD7-494F-9231-8B9E384EED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8ECBCA-6932-B14B-BC73-1AD5B022A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63374-DCC5-B84C-89F2-F5C45D348428}" type="datetimeFigureOut">
              <a:rPr lang="en-US" smtClean="0"/>
              <a:t>3/27/20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269005-7A26-1C4F-993A-769BBDFC3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441FD1-0269-2248-89B4-F42EB051F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B3C49-29B8-A545-9FCA-1D4133053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301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A7FF9-41E0-0246-BD83-7C7031136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E22C39-5153-1F42-AE22-BDAC407BA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63374-DCC5-B84C-89F2-F5C45D348428}" type="datetimeFigureOut">
              <a:rPr lang="en-US" smtClean="0"/>
              <a:t>3/27/20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444DAE-B8D0-3645-A596-CDF38B7B5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B87323-7927-C34D-982A-86439B851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B3C49-29B8-A545-9FCA-1D4133053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898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6E30F4-2144-0D4B-B7C7-028D16FAF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63374-DCC5-B84C-89F2-F5C45D348428}" type="datetimeFigureOut">
              <a:rPr lang="en-US" smtClean="0"/>
              <a:t>3/27/20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FC2542-2C50-284E-A2F7-E31829FBE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5AB00B-B71C-314D-951B-718AD38F7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B3C49-29B8-A545-9FCA-1D4133053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550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917E5-9673-4F46-9D9F-A0D6A8C89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1F0CE-DE75-6D44-953E-2F8926C1A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91D89D-DB00-E54E-A868-D5C00FDDB5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22F944-27FA-5845-8E92-F44C53A2E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63374-DCC5-B84C-89F2-F5C45D348428}" type="datetimeFigureOut">
              <a:rPr lang="en-US" smtClean="0"/>
              <a:t>3/27/20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3F22EC-04B0-C043-827C-A4856BDA5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7D51C7-EBBD-1541-84A7-C0436C234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B3C49-29B8-A545-9FCA-1D4133053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25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C52CB-C626-9845-B91A-908BE8120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B5DA77-FCC8-A24A-81A5-046ECD84C9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5993E0-FC2E-3A40-8DD2-6AFB84FC02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48F375-2559-6247-9FB9-5E2B2E22A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63374-DCC5-B84C-89F2-F5C45D348428}" type="datetimeFigureOut">
              <a:rPr lang="en-US" smtClean="0"/>
              <a:t>3/27/20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740C69-321D-D44E-B186-5EA7ED03F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64F1C8-13D8-0244-ADAF-C1A96E4F2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B3C49-29B8-A545-9FCA-1D4133053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625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FA47AD-05F9-734C-A197-3BD4D41D2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E2AC6A-D3DD-2A46-98A6-402B45FB8B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D11852-1E7B-A84C-AAAC-1D25933B10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63374-DCC5-B84C-89F2-F5C45D348428}" type="datetimeFigureOut">
              <a:rPr lang="en-US" smtClean="0"/>
              <a:t>3/27/20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035BD4-9BE3-D841-9DED-E1F22202D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C6E8F-D2AB-A746-B835-E42C2D4083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B3C49-29B8-A545-9FCA-1D4133053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19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8809C6-3F68-3B49-91E9-18B01A430A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529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ACC391-423D-064A-9324-5AB0B14132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57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69B89E-3FE0-2945-96F7-85C68170E1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385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6705CC-35D9-5849-AA0C-03C425DFDF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237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5534D5-6E17-B148-94E5-4788659CDB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770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12C504-0F11-6040-BB1B-AFC71D23F5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110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BCB7FD-D63C-AF45-A488-00327278E8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184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11A65F-2732-ED4A-8905-5C062FE86C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398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7D14AF-B479-D344-A0F7-36AD053AA9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455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5008CC-4D9F-7145-BCE6-89641359BC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46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783840-72AE-C549-922F-01545B3863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371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2930CC-0366-ED4D-83C9-50937DD0A9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238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52DA3C-8896-3744-BD60-A2CD87F369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214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F449BD-EACD-7E44-9FEB-61E17E334E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254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B04FA9-0476-2B45-9F9C-BD45731A8B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617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473FF5-A4D6-2B4E-BDDC-F4B77AE692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412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AA9718-DAE5-7C41-B71F-FAE92789F7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444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764607-AA89-FD4F-8230-58ABA18103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487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B5A5A7-1EC1-BF48-986D-0DD924CD88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392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0CB7C6-871E-0D42-AA56-8DEC8C577B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797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62F6CD-1EDD-6343-9901-B390E4DAE9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061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446ECC-5E48-E541-B38A-E11D6EF986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413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6E0ED1-1EF2-F141-9802-0E37E200D7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108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BCF1C2-DB54-724E-AB39-0260622EC3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738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535C36-93AA-3444-8772-D512392CB1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295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3DFAE9-9539-E24D-AA39-76BE7AC451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938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942BCE-03A6-4744-BD82-32611E36EF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195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6A686E-866C-584F-AE51-9F3C84B329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915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D85ACD-734E-D843-888B-881E72C9CD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314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07DC60-6FC4-9142-B74F-2FEF8E7893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656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1D0D2C-46C2-3140-87F2-C43A2A038F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604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95E0AB-1AF7-A540-911C-A69F0253F5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196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FA2166-541F-594D-A10D-FBC218C8CD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348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5413DD-61C8-D54B-83A3-F8CF4CE84F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525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57BFFE-8DCD-0440-BC39-8A72620D7E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225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8B0A8D-F525-564B-A495-E2115ACEAA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185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5BBEC6-3FDF-AE49-93E3-378175BDEE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407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23A210-6D9F-B445-83D9-80155CED95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747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8BB474-7906-9047-B71E-C29CA3B811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517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DE604C-1392-9145-8BC8-00BA7270CC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148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249E37-1B4D-F44A-9505-959CFCAF97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037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1D8451-0E9B-8B42-8CD2-B2177C41D9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475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DB8F92-0305-6843-B83E-B92D1132EC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075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E0FFFF-5DB7-224D-A9C9-51BA1963D7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245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4F2C3F-563C-814A-97A6-2B4F1EA9EF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187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286C81-5599-FE4D-8FBC-0BC9D264D5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109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853E8A-AAD1-D942-BD3F-E61C11707D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882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42BC2D-3391-2446-873A-7FCB820DF8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341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147C75-C819-E44D-8516-5CFA782C9D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76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14C2A6-E717-A943-B5F5-0BAC6AEC38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236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3D47A6-C085-3846-989B-23027AB9A9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533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862047-D342-4449-8355-702A93F2B8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155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BB705C-DEC2-A540-ABB7-8F4BE0E9CD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523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0BFB1B-9144-E44C-801C-9B9731BAE4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96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64E472-F390-6D43-9930-0B91E8F112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843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C7920B-0EA4-214E-927A-713FF804EA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300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1B48C6-078A-2D48-8288-20397C3E2A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692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C51D32-BFC4-FE46-A4BC-F4A2CF3F4A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030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1D12FE-6B3A-2244-82AA-2330F3E0AD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659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58E602-89C0-D646-B299-EF3AC085ED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065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B93999-D099-424B-81F7-1DC8C5B9C6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284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D992C9-FBC3-4944-B317-A74C207B95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724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72DE3F-1CB7-B84A-AABE-F131E7221D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527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9A5032-D3BB-E546-AFBE-16401A0595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010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8E56F0-A3AD-3241-BEC9-9C0D10B1DB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450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CDEC42-AA0F-AB41-BA79-1FCF3F1976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241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502CAB-49EB-1642-A1E9-F7527B36EF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92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ECF3D9-00A4-274D-A8BA-3F1EB969F2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537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9CCD90-9D7A-634D-94E6-BD7CFE4701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584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9C7614-D289-9E4B-83A1-C2ABC347FF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853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892E1A-B98B-1248-A9AD-E014B2A76B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918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1F5CE9-C6F6-E64C-95A6-B648EF4535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622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B5A4E6-97BD-414F-B6B2-544D055C42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409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2B1502-04D3-084B-8FE9-EA8A623DBA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42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46B359-1F8A-184C-9EA4-1805A6E919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386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Widescreen</PresentationFormat>
  <Paragraphs>0</Paragraphs>
  <Slides>75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7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Bernard Tuohy</dc:creator>
  <cp:lastModifiedBy>Bernard Tuohy</cp:lastModifiedBy>
  <cp:revision>2</cp:revision>
  <dcterms:created xsi:type="dcterms:W3CDTF">2020-03-27T20:22:42Z</dcterms:created>
  <dcterms:modified xsi:type="dcterms:W3CDTF">2020-03-27T20:27:22Z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3881545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