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49" r:id="rId3"/>
    <p:sldId id="348" r:id="rId4"/>
    <p:sldId id="321" r:id="rId5"/>
    <p:sldId id="335" r:id="rId6"/>
    <p:sldId id="303" r:id="rId7"/>
    <p:sldId id="304" r:id="rId8"/>
    <p:sldId id="324" r:id="rId9"/>
    <p:sldId id="325" r:id="rId10"/>
    <p:sldId id="327" r:id="rId11"/>
    <p:sldId id="339" r:id="rId12"/>
    <p:sldId id="328" r:id="rId13"/>
    <p:sldId id="329" r:id="rId14"/>
    <p:sldId id="330" r:id="rId15"/>
    <p:sldId id="343" r:id="rId16"/>
    <p:sldId id="336" r:id="rId17"/>
    <p:sldId id="337" r:id="rId18"/>
    <p:sldId id="323" r:id="rId19"/>
    <p:sldId id="342" r:id="rId20"/>
    <p:sldId id="333" r:id="rId21"/>
    <p:sldId id="332" r:id="rId22"/>
    <p:sldId id="334" r:id="rId23"/>
    <p:sldId id="331" r:id="rId24"/>
    <p:sldId id="306" r:id="rId25"/>
    <p:sldId id="305" r:id="rId26"/>
    <p:sldId id="340" r:id="rId27"/>
    <p:sldId id="341" r:id="rId28"/>
    <p:sldId id="344" r:id="rId29"/>
    <p:sldId id="345" r:id="rId30"/>
    <p:sldId id="346" r:id="rId31"/>
    <p:sldId id="338" r:id="rId32"/>
    <p:sldId id="347" r:id="rId33"/>
    <p:sldId id="283" r:id="rId34"/>
    <p:sldId id="270" r:id="rId35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A4A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61"/>
    <p:restoredTop sz="94676"/>
  </p:normalViewPr>
  <p:slideViewPr>
    <p:cSldViewPr>
      <p:cViewPr varScale="1">
        <p:scale>
          <a:sx n="96" d="100"/>
          <a:sy n="96" d="100"/>
        </p:scale>
        <p:origin x="192" y="4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96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293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0616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1662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7190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0450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73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4A4A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50683" y="5019400"/>
            <a:ext cx="5602733" cy="528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 advTm="3000">
    <p:fad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513FC09-B855-9B48-8979-DE7B6D57B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63422E-D89F-C447-9C42-A0047F67D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01636"/>
      </p:ext>
    </p:extLst>
  </p:cSld>
  <p:clrMapOvr>
    <a:masterClrMapping/>
  </p:clrMapOvr>
  <p:transition spd="slow" advTm="3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CBC69-6618-1441-A756-7EF78E60C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20529"/>
      </p:ext>
    </p:extLst>
  </p:cSld>
  <p:clrMapOvr>
    <a:masterClrMapping/>
  </p:clrMapOvr>
  <p:transition spd="slow" advTm="3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428075-C271-AE4F-BEFC-66BC01613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3193"/>
      </p:ext>
    </p:extLst>
  </p:cSld>
  <p:clrMapOvr>
    <a:masterClrMapping/>
  </p:clrMapOvr>
  <p:transition spd="slow" advTm="3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6E79EB-0A84-E74A-8B7D-D49F8AAB7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12084"/>
      </p:ext>
    </p:extLst>
  </p:cSld>
  <p:clrMapOvr>
    <a:masterClrMapping/>
  </p:clrMapOvr>
  <p:transition spd="slow" advTm="3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0DF9C4-1EF7-C548-ACDC-9DD7D372F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96257"/>
      </p:ext>
    </p:extLst>
  </p:cSld>
  <p:clrMapOvr>
    <a:masterClrMapping/>
  </p:clrMapOvr>
  <p:transition spd="slow" advTm="3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28427D-4F46-1A41-9D43-ADA57961D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65372"/>
      </p:ext>
    </p:extLst>
  </p:cSld>
  <p:clrMapOvr>
    <a:masterClrMapping/>
  </p:clrMapOvr>
  <p:transition spd="slow" advTm="3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11AE91-C818-B04A-9EC8-2C16CE98E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89143"/>
      </p:ext>
    </p:extLst>
  </p:cSld>
  <p:clrMapOvr>
    <a:masterClrMapping/>
  </p:clrMapOvr>
  <p:transition spd="slow" advTm="3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A4C379-B9F3-7E42-BB4E-A66F4C245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30604"/>
      </p:ext>
    </p:extLst>
  </p:cSld>
  <p:clrMapOvr>
    <a:masterClrMapping/>
  </p:clrMapOvr>
  <p:transition spd="slow" advTm="3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B55780-6192-1E4B-BD9B-6774A15B4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21467"/>
      </p:ext>
    </p:extLst>
  </p:cSld>
  <p:clrMapOvr>
    <a:masterClrMapping/>
  </p:clrMapOvr>
  <p:transition spd="slow" advTm="3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CA43B-F654-574F-B4C1-6582CC706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93187"/>
      </p:ext>
    </p:extLst>
  </p:cSld>
  <p:clrMapOvr>
    <a:masterClrMapping/>
  </p:clrMapOvr>
  <p:transition spd="slow" advTm="3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AEFD05-734E-FB43-AA90-F7D6C14F5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04733"/>
      </p:ext>
    </p:extLst>
  </p:cSld>
  <p:clrMapOvr>
    <a:masterClrMapping/>
  </p:clrMapOvr>
  <p:transition spd="slow" advTm="3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C394A2-BBB4-9647-A69C-6997AAC32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23072"/>
      </p:ext>
    </p:extLst>
  </p:cSld>
  <p:clrMapOvr>
    <a:masterClrMapping/>
  </p:clrMapOvr>
  <p:transition spd="slow" advTm="3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6038F0-3603-2A45-AF7F-98C260EC0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91196"/>
      </p:ext>
    </p:extLst>
  </p:cSld>
  <p:clrMapOvr>
    <a:masterClrMapping/>
  </p:clrMapOvr>
  <p:transition spd="slow" advTm="3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0A6E0C-D6DE-3B47-A93B-64CA34F02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12920"/>
      </p:ext>
    </p:extLst>
  </p:cSld>
  <p:clrMapOvr>
    <a:masterClrMapping/>
  </p:clrMapOvr>
  <p:transition spd="slow" advTm="3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E6AFFC-0E60-F044-9B8E-2F6FD2823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69254"/>
      </p:ext>
    </p:extLst>
  </p:cSld>
  <p:clrMapOvr>
    <a:masterClrMapping/>
  </p:clrMapOvr>
  <p:transition spd="slow" advTm="3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36B2ED-CDE0-6541-A323-B33761F3C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58399"/>
      </p:ext>
    </p:extLst>
  </p:cSld>
  <p:clrMapOvr>
    <a:masterClrMapping/>
  </p:clrMapOvr>
  <p:transition spd="slow" advTm="30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1B2CCC-34D2-624E-A965-5998257C5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96805"/>
      </p:ext>
    </p:extLst>
  </p:cSld>
  <p:clrMapOvr>
    <a:masterClrMapping/>
  </p:clrMapOvr>
  <p:transition spd="slow" advTm="30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4759AE-B868-BA41-BA14-DF6C7D799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3441"/>
      </p:ext>
    </p:extLst>
  </p:cSld>
  <p:clrMapOvr>
    <a:masterClrMapping/>
  </p:clrMapOvr>
  <p:transition spd="slow" advTm="30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090631-2DC5-1345-83E6-5E039BE41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24757"/>
      </p:ext>
    </p:extLst>
  </p:cSld>
  <p:clrMapOvr>
    <a:masterClrMapping/>
  </p:clrMapOvr>
  <p:transition spd="slow" advTm="300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CA49FC-F744-F84E-95C9-BBF6B8992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14229"/>
      </p:ext>
    </p:extLst>
  </p:cSld>
  <p:clrMapOvr>
    <a:masterClrMapping/>
  </p:clrMapOvr>
  <p:transition spd="slow" advTm="300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E43F8B-73A8-514B-8B33-B03E8A568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27433"/>
      </p:ext>
    </p:extLst>
  </p:cSld>
  <p:clrMapOvr>
    <a:masterClrMapping/>
  </p:clrMapOvr>
  <p:transition spd="slow" advTm="3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23B4FD-962E-F540-9F6E-3165669A2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23018"/>
      </p:ext>
    </p:extLst>
  </p:cSld>
  <p:clrMapOvr>
    <a:masterClrMapping/>
  </p:clrMapOvr>
  <p:transition spd="slow" advTm="3000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BC7E64-CEB3-F748-8124-9F71BCE75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18860"/>
      </p:ext>
    </p:extLst>
  </p:cSld>
  <p:clrMapOvr>
    <a:masterClrMapping/>
  </p:clrMapOvr>
  <p:transition spd="slow" advTm="300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C7841B-FF88-5342-B858-BCE7F2759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44905"/>
      </p:ext>
    </p:extLst>
  </p:cSld>
  <p:clrMapOvr>
    <a:masterClrMapping/>
  </p:clrMapOvr>
  <p:transition spd="slow" advTm="3000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F06244-5E8D-A740-A0ED-0C20AB7B8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49811"/>
      </p:ext>
    </p:extLst>
  </p:cSld>
  <p:clrMapOvr>
    <a:masterClrMapping/>
  </p:clrMapOvr>
  <p:transition spd="slow" advTm="3000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3EEF3C-E201-2A42-9FE5-3B3EC668F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61233"/>
      </p:ext>
    </p:extLst>
  </p:cSld>
  <p:clrMapOvr>
    <a:masterClrMapping/>
  </p:clrMapOvr>
  <p:transition spd="slow" advTm="3000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2C923D-676A-FD49-B0CB-F13C1AA42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F7724F-A013-A545-88A9-5D4EEFF9F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79261"/>
      </p:ext>
    </p:extLst>
  </p:cSld>
  <p:clrMapOvr>
    <a:masterClrMapping/>
  </p:clrMapOvr>
  <p:transition spd="slow" advTm="3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33383E-C3D2-4148-98B4-C4A43423C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73641"/>
      </p:ext>
    </p:extLst>
  </p:cSld>
  <p:clrMapOvr>
    <a:masterClrMapping/>
  </p:clrMapOvr>
  <p:transition spd="slow" advTm="3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5316D2-D8B8-6347-8BBF-231ADEE89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02872"/>
      </p:ext>
    </p:extLst>
  </p:cSld>
  <p:clrMapOvr>
    <a:masterClrMapping/>
  </p:clrMapOvr>
  <p:transition spd="slow" advTm="3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09D92A-60D0-8B48-B2C8-AA2AA749A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50190"/>
      </p:ext>
    </p:extLst>
  </p:cSld>
  <p:clrMapOvr>
    <a:masterClrMapping/>
  </p:clrMapOvr>
  <p:transition spd="slow" advTm="3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D1861C-2633-8B4C-9341-C104003FC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08287"/>
      </p:ext>
    </p:extLst>
  </p:cSld>
  <p:clrMapOvr>
    <a:masterClrMapping/>
  </p:clrMapOvr>
  <p:transition spd="slow" advTm="3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D6FD59-004D-AF4F-BB7D-EA3C62A4E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61381"/>
      </p:ext>
    </p:extLst>
  </p:cSld>
  <p:clrMapOvr>
    <a:masterClrMapping/>
  </p:clrMapOvr>
  <p:transition spd="slow" advTm="300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2216</TotalTime>
  <Words>0</Words>
  <Application>Microsoft Macintosh PowerPoint</Application>
  <PresentationFormat>Custom</PresentationFormat>
  <Paragraphs>0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Calibri</vt:lpstr>
      <vt:lpstr>Helvetica Neue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Bernard Tuohy</cp:lastModifiedBy>
  <cp:revision>70</cp:revision>
  <dcterms:created xsi:type="dcterms:W3CDTF">2019-07-25T07:12:49Z</dcterms:created>
  <dcterms:modified xsi:type="dcterms:W3CDTF">2020-04-09T19:41:54Z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reated" pid="2">
    <vt:filetime>2019-07-24T00:00:00Z</vt:filetime>
  </property>
  <property fmtid="{D5CDD505-2E9C-101B-9397-08002B2CF9AE}" name="LastSaved" pid="3">
    <vt:filetime>2019-07-25T00:00:00Z</vt:filetime>
  </property>
  <property fmtid="{D5CDD505-2E9C-101B-9397-08002B2CF9AE}" name="NXPowerLiteLastOptimized" pid="4">
    <vt:lpwstr>1587752</vt:lpwstr>
  </property>
  <property fmtid="{D5CDD505-2E9C-101B-9397-08002B2CF9AE}" name="NXPowerLiteSettings" pid="5">
    <vt:lpwstr>C7000400038000</vt:lpwstr>
  </property>
  <property fmtid="{D5CDD505-2E9C-101B-9397-08002B2CF9AE}" name="NXPowerLiteVersion" pid="6">
    <vt:lpwstr>S9.0.3</vt:lpwstr>
  </property>
</Properties>
</file>