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270" r:id="rId27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8"/>
    <p:restoredTop sz="94694"/>
  </p:normalViewPr>
  <p:slideViewPr>
    <p:cSldViewPr>
      <p:cViewPr varScale="1">
        <p:scale>
          <a:sx n="69" d="100"/>
          <a:sy n="69" d="100"/>
        </p:scale>
        <p:origin x="232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9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561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22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600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2676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1774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2970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653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199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4289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218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0012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3791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3854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6011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5022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1495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2625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02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578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6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392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187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5597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038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900"/>
            <a:ext cx="17088486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4A4A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2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50684" y="5019401"/>
            <a:ext cx="5602733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6" y="2601152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8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8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10517698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3000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ohyfurniture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906350" y="5120898"/>
            <a:ext cx="0" cy="471170"/>
          </a:xfrm>
          <a:custGeom>
            <a:avLst/>
            <a:gdLst/>
            <a:ahLst/>
            <a:cxnLst/>
            <a:rect l="l" t="t" r="r" b="b"/>
            <a:pathLst>
              <a:path h="471170">
                <a:moveTo>
                  <a:pt x="0" y="0"/>
                </a:moveTo>
                <a:lnTo>
                  <a:pt x="0" y="470990"/>
                </a:lnTo>
              </a:path>
            </a:pathLst>
          </a:custGeom>
          <a:ln w="411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97430" y="5104657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7097" y="0"/>
                </a:lnTo>
              </a:path>
            </a:pathLst>
          </a:custGeom>
          <a:ln w="33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3778" y="5088414"/>
            <a:ext cx="421005" cy="510540"/>
          </a:xfrm>
          <a:custGeom>
            <a:avLst/>
            <a:gdLst/>
            <a:ahLst/>
            <a:cxnLst/>
            <a:rect l="l" t="t" r="r" b="b"/>
            <a:pathLst>
              <a:path w="421004" h="510539">
                <a:moveTo>
                  <a:pt x="38396" y="0"/>
                </a:moveTo>
                <a:lnTo>
                  <a:pt x="0" y="0"/>
                </a:lnTo>
                <a:lnTo>
                  <a:pt x="69" y="264181"/>
                </a:lnTo>
                <a:lnTo>
                  <a:pt x="1531" y="306568"/>
                </a:lnTo>
                <a:lnTo>
                  <a:pt x="6363" y="344685"/>
                </a:lnTo>
                <a:lnTo>
                  <a:pt x="19790" y="387803"/>
                </a:lnTo>
                <a:lnTo>
                  <a:pt x="43516" y="430289"/>
                </a:lnTo>
                <a:lnTo>
                  <a:pt x="78486" y="466463"/>
                </a:lnTo>
                <a:lnTo>
                  <a:pt x="122125" y="492136"/>
                </a:lnTo>
                <a:lnTo>
                  <a:pt x="160251" y="504144"/>
                </a:lnTo>
                <a:lnTo>
                  <a:pt x="202781" y="509671"/>
                </a:lnTo>
                <a:lnTo>
                  <a:pt x="217901" y="510030"/>
                </a:lnTo>
                <a:lnTo>
                  <a:pt x="232062" y="509245"/>
                </a:lnTo>
                <a:lnTo>
                  <a:pt x="272473" y="502140"/>
                </a:lnTo>
                <a:lnTo>
                  <a:pt x="309304" y="488138"/>
                </a:lnTo>
                <a:lnTo>
                  <a:pt x="333345" y="473816"/>
                </a:lnTo>
                <a:lnTo>
                  <a:pt x="203223" y="473816"/>
                </a:lnTo>
                <a:lnTo>
                  <a:pt x="189486" y="472837"/>
                </a:lnTo>
                <a:lnTo>
                  <a:pt x="150670" y="464146"/>
                </a:lnTo>
                <a:lnTo>
                  <a:pt x="116017" y="446935"/>
                </a:lnTo>
                <a:lnTo>
                  <a:pt x="86264" y="421343"/>
                </a:lnTo>
                <a:lnTo>
                  <a:pt x="62147" y="387514"/>
                </a:lnTo>
                <a:lnTo>
                  <a:pt x="46590" y="344685"/>
                </a:lnTo>
                <a:lnTo>
                  <a:pt x="40370" y="306568"/>
                </a:lnTo>
                <a:lnTo>
                  <a:pt x="38434" y="264181"/>
                </a:lnTo>
                <a:lnTo>
                  <a:pt x="38396" y="0"/>
                </a:lnTo>
                <a:close/>
              </a:path>
              <a:path w="421004" h="510539">
                <a:moveTo>
                  <a:pt x="420793" y="0"/>
                </a:moveTo>
                <a:lnTo>
                  <a:pt x="382407" y="0"/>
                </a:lnTo>
                <a:lnTo>
                  <a:pt x="382400" y="264181"/>
                </a:lnTo>
                <a:lnTo>
                  <a:pt x="382105" y="279285"/>
                </a:lnTo>
                <a:lnTo>
                  <a:pt x="378484" y="320412"/>
                </a:lnTo>
                <a:lnTo>
                  <a:pt x="366647" y="367834"/>
                </a:lnTo>
                <a:lnTo>
                  <a:pt x="345286" y="410361"/>
                </a:lnTo>
                <a:lnTo>
                  <a:pt x="309887" y="444579"/>
                </a:lnTo>
                <a:lnTo>
                  <a:pt x="274937" y="462123"/>
                </a:lnTo>
                <a:lnTo>
                  <a:pt x="233738" y="471927"/>
                </a:lnTo>
                <a:lnTo>
                  <a:pt x="203223" y="473816"/>
                </a:lnTo>
                <a:lnTo>
                  <a:pt x="333345" y="473816"/>
                </a:lnTo>
                <a:lnTo>
                  <a:pt x="369776" y="440613"/>
                </a:lnTo>
                <a:lnTo>
                  <a:pt x="392897" y="406747"/>
                </a:lnTo>
                <a:lnTo>
                  <a:pt x="409590" y="367395"/>
                </a:lnTo>
                <a:lnTo>
                  <a:pt x="418291" y="319426"/>
                </a:lnTo>
                <a:lnTo>
                  <a:pt x="420651" y="272453"/>
                </a:lnTo>
                <a:lnTo>
                  <a:pt x="420752" y="259325"/>
                </a:lnTo>
                <a:lnTo>
                  <a:pt x="420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87839" y="5081768"/>
            <a:ext cx="534035" cy="516890"/>
          </a:xfrm>
          <a:custGeom>
            <a:avLst/>
            <a:gdLst/>
            <a:ahLst/>
            <a:cxnLst/>
            <a:rect l="l" t="t" r="r" b="b"/>
            <a:pathLst>
              <a:path w="534034" h="516889">
                <a:moveTo>
                  <a:pt x="267179" y="0"/>
                </a:moveTo>
                <a:lnTo>
                  <a:pt x="222644" y="3266"/>
                </a:lnTo>
                <a:lnTo>
                  <a:pt x="180992" y="12692"/>
                </a:lnTo>
                <a:lnTo>
                  <a:pt x="142393" y="27886"/>
                </a:lnTo>
                <a:lnTo>
                  <a:pt x="107418" y="48382"/>
                </a:lnTo>
                <a:lnTo>
                  <a:pt x="76445" y="73826"/>
                </a:lnTo>
                <a:lnTo>
                  <a:pt x="50213" y="103491"/>
                </a:lnTo>
                <a:lnTo>
                  <a:pt x="28924" y="137209"/>
                </a:lnTo>
                <a:lnTo>
                  <a:pt x="13135" y="174439"/>
                </a:lnTo>
                <a:lnTo>
                  <a:pt x="3318" y="214734"/>
                </a:lnTo>
                <a:lnTo>
                  <a:pt x="0" y="256159"/>
                </a:lnTo>
                <a:lnTo>
                  <a:pt x="0" y="259123"/>
                </a:lnTo>
                <a:lnTo>
                  <a:pt x="3357" y="300241"/>
                </a:lnTo>
                <a:lnTo>
                  <a:pt x="13270" y="340440"/>
                </a:lnTo>
                <a:lnTo>
                  <a:pt x="29181" y="377751"/>
                </a:lnTo>
                <a:lnTo>
                  <a:pt x="50588" y="411683"/>
                </a:lnTo>
                <a:lnTo>
                  <a:pt x="77090" y="441833"/>
                </a:lnTo>
                <a:lnTo>
                  <a:pt x="107890" y="467442"/>
                </a:lnTo>
                <a:lnTo>
                  <a:pt x="142785" y="488285"/>
                </a:lnTo>
                <a:lnTo>
                  <a:pt x="181174" y="503782"/>
                </a:lnTo>
                <a:lnTo>
                  <a:pt x="222558" y="513440"/>
                </a:lnTo>
                <a:lnTo>
                  <a:pt x="266436" y="516769"/>
                </a:lnTo>
                <a:lnTo>
                  <a:pt x="288808" y="515927"/>
                </a:lnTo>
                <a:lnTo>
                  <a:pt x="331643" y="509408"/>
                </a:lnTo>
                <a:lnTo>
                  <a:pt x="371739" y="496812"/>
                </a:lnTo>
                <a:lnTo>
                  <a:pt x="406282" y="479849"/>
                </a:lnTo>
                <a:lnTo>
                  <a:pt x="265692" y="479849"/>
                </a:lnTo>
                <a:lnTo>
                  <a:pt x="247195" y="479132"/>
                </a:lnTo>
                <a:lnTo>
                  <a:pt x="194693" y="468777"/>
                </a:lnTo>
                <a:lnTo>
                  <a:pt x="147957" y="447289"/>
                </a:lnTo>
                <a:lnTo>
                  <a:pt x="108187" y="416000"/>
                </a:lnTo>
                <a:lnTo>
                  <a:pt x="76837" y="376339"/>
                </a:lnTo>
                <a:lnTo>
                  <a:pt x="55298" y="329709"/>
                </a:lnTo>
                <a:lnTo>
                  <a:pt x="44960" y="277514"/>
                </a:lnTo>
                <a:lnTo>
                  <a:pt x="44243" y="259123"/>
                </a:lnTo>
                <a:lnTo>
                  <a:pt x="44960" y="240528"/>
                </a:lnTo>
                <a:lnTo>
                  <a:pt x="55316" y="187901"/>
                </a:lnTo>
                <a:lnTo>
                  <a:pt x="76933" y="141054"/>
                </a:lnTo>
                <a:lnTo>
                  <a:pt x="108465" y="101333"/>
                </a:lnTo>
                <a:lnTo>
                  <a:pt x="148569" y="70082"/>
                </a:lnTo>
                <a:lnTo>
                  <a:pt x="195899" y="48648"/>
                </a:lnTo>
                <a:lnTo>
                  <a:pt x="249111" y="38375"/>
                </a:lnTo>
                <a:lnTo>
                  <a:pt x="267923" y="37663"/>
                </a:lnTo>
                <a:lnTo>
                  <a:pt x="409150" y="37663"/>
                </a:lnTo>
                <a:lnTo>
                  <a:pt x="391153" y="27986"/>
                </a:lnTo>
                <a:lnTo>
                  <a:pt x="352720" y="12751"/>
                </a:lnTo>
                <a:lnTo>
                  <a:pt x="311233" y="3266"/>
                </a:lnTo>
                <a:lnTo>
                  <a:pt x="289496" y="826"/>
                </a:lnTo>
                <a:lnTo>
                  <a:pt x="267179" y="0"/>
                </a:lnTo>
                <a:close/>
              </a:path>
              <a:path w="534034" h="516889">
                <a:moveTo>
                  <a:pt x="409150" y="37663"/>
                </a:moveTo>
                <a:lnTo>
                  <a:pt x="267923" y="37663"/>
                </a:lnTo>
                <a:lnTo>
                  <a:pt x="286324" y="38380"/>
                </a:lnTo>
                <a:lnTo>
                  <a:pt x="304283" y="40493"/>
                </a:lnTo>
                <a:lnTo>
                  <a:pt x="354966" y="54677"/>
                </a:lnTo>
                <a:lnTo>
                  <a:pt x="399718" y="79499"/>
                </a:lnTo>
                <a:lnTo>
                  <a:pt x="437074" y="113509"/>
                </a:lnTo>
                <a:lnTo>
                  <a:pt x="465571" y="155256"/>
                </a:lnTo>
                <a:lnTo>
                  <a:pt x="483742" y="203290"/>
                </a:lnTo>
                <a:lnTo>
                  <a:pt x="490125" y="256159"/>
                </a:lnTo>
                <a:lnTo>
                  <a:pt x="489403" y="274974"/>
                </a:lnTo>
                <a:lnTo>
                  <a:pt x="478976" y="328191"/>
                </a:lnTo>
                <a:lnTo>
                  <a:pt x="457229" y="375525"/>
                </a:lnTo>
                <a:lnTo>
                  <a:pt x="425534" y="415630"/>
                </a:lnTo>
                <a:lnTo>
                  <a:pt x="385267" y="447162"/>
                </a:lnTo>
                <a:lnTo>
                  <a:pt x="337716" y="468801"/>
                </a:lnTo>
                <a:lnTo>
                  <a:pt x="284502" y="479132"/>
                </a:lnTo>
                <a:lnTo>
                  <a:pt x="265692" y="479849"/>
                </a:lnTo>
                <a:lnTo>
                  <a:pt x="406282" y="479849"/>
                </a:lnTo>
                <a:lnTo>
                  <a:pt x="441598" y="455278"/>
                </a:lnTo>
                <a:lnTo>
                  <a:pt x="470370" y="427280"/>
                </a:lnTo>
                <a:lnTo>
                  <a:pt x="494375" y="395087"/>
                </a:lnTo>
                <a:lnTo>
                  <a:pt x="513117" y="359169"/>
                </a:lnTo>
                <a:lnTo>
                  <a:pt x="526101" y="319996"/>
                </a:lnTo>
                <a:lnTo>
                  <a:pt x="532830" y="278037"/>
                </a:lnTo>
                <a:lnTo>
                  <a:pt x="533695" y="256159"/>
                </a:lnTo>
                <a:lnTo>
                  <a:pt x="532835" y="234717"/>
                </a:lnTo>
                <a:lnTo>
                  <a:pt x="526143" y="193560"/>
                </a:lnTo>
                <a:lnTo>
                  <a:pt x="513227" y="155099"/>
                </a:lnTo>
                <a:lnTo>
                  <a:pt x="494574" y="119804"/>
                </a:lnTo>
                <a:lnTo>
                  <a:pt x="470618" y="88089"/>
                </a:lnTo>
                <a:lnTo>
                  <a:pt x="442009" y="60591"/>
                </a:lnTo>
                <a:lnTo>
                  <a:pt x="426044" y="48501"/>
                </a:lnTo>
                <a:lnTo>
                  <a:pt x="409150" y="37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94996" y="5088968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920"/>
                </a:lnTo>
              </a:path>
            </a:pathLst>
          </a:custGeom>
          <a:ln w="396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75794" y="5336618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165" y="0"/>
                </a:lnTo>
              </a:path>
            </a:pathLst>
          </a:custGeom>
          <a:ln w="34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70399" y="5088417"/>
            <a:ext cx="0" cy="503555"/>
          </a:xfrm>
          <a:custGeom>
            <a:avLst/>
            <a:gdLst/>
            <a:ahLst/>
            <a:cxnLst/>
            <a:rect l="l" t="t" r="r" b="b"/>
            <a:pathLst>
              <a:path h="503554">
                <a:moveTo>
                  <a:pt x="0" y="0"/>
                </a:moveTo>
                <a:lnTo>
                  <a:pt x="0" y="503471"/>
                </a:lnTo>
              </a:path>
            </a:pathLst>
          </a:custGeom>
          <a:ln w="403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07326" y="5088421"/>
            <a:ext cx="431165" cy="503555"/>
          </a:xfrm>
          <a:custGeom>
            <a:avLst/>
            <a:gdLst/>
            <a:ahLst/>
            <a:cxnLst/>
            <a:rect l="l" t="t" r="r" b="b"/>
            <a:pathLst>
              <a:path w="431165" h="503554">
                <a:moveTo>
                  <a:pt x="47255" y="0"/>
                </a:moveTo>
                <a:lnTo>
                  <a:pt x="0" y="0"/>
                </a:lnTo>
                <a:lnTo>
                  <a:pt x="194894" y="233280"/>
                </a:lnTo>
                <a:lnTo>
                  <a:pt x="194894" y="503471"/>
                </a:lnTo>
                <a:lnTo>
                  <a:pt x="234013" y="503471"/>
                </a:lnTo>
                <a:lnTo>
                  <a:pt x="234013" y="233280"/>
                </a:lnTo>
                <a:lnTo>
                  <a:pt x="262716" y="199313"/>
                </a:lnTo>
                <a:lnTo>
                  <a:pt x="214810" y="199313"/>
                </a:lnTo>
                <a:lnTo>
                  <a:pt x="47255" y="0"/>
                </a:lnTo>
                <a:close/>
              </a:path>
              <a:path w="431165" h="503554">
                <a:moveTo>
                  <a:pt x="431138" y="0"/>
                </a:moveTo>
                <a:lnTo>
                  <a:pt x="383150" y="0"/>
                </a:lnTo>
                <a:lnTo>
                  <a:pt x="214810" y="199313"/>
                </a:lnTo>
                <a:lnTo>
                  <a:pt x="262716" y="199313"/>
                </a:lnTo>
                <a:lnTo>
                  <a:pt x="431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27F5D-2999-7745-81DE-B0E1E7555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81253"/>
      </p:ext>
    </p:extLst>
  </p:cSld>
  <p:clrMapOvr>
    <a:masterClrMapping/>
  </p:clrMapOvr>
  <p:transition spd="slow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8E375-2712-1F41-86A7-C5D20D437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16955"/>
      </p:ext>
    </p:extLst>
  </p:cSld>
  <p:clrMapOvr>
    <a:masterClrMapping/>
  </p:clrMapOvr>
  <p:transition spd="slow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366C01-E9AB-7148-B84F-BAEDA1356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13484"/>
      </p:ext>
    </p:extLst>
  </p:cSld>
  <p:clrMapOvr>
    <a:masterClrMapping/>
  </p:clrMapOvr>
  <p:transition spd="slow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0322B-BFFF-C64D-B6B4-C0AA2F494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33280"/>
      </p:ext>
    </p:extLst>
  </p:cSld>
  <p:clrMapOvr>
    <a:masterClrMapping/>
  </p:clrMapOvr>
  <p:transition spd="slow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13074-49A0-8747-8368-21A850750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64256"/>
      </p:ext>
    </p:extLst>
  </p:cSld>
  <p:clrMapOvr>
    <a:masterClrMapping/>
  </p:clrMapOvr>
  <p:transition spd="slow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025E6-0560-BF46-BF56-966FBF291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11274"/>
      </p:ext>
    </p:extLst>
  </p:cSld>
  <p:clrMapOvr>
    <a:masterClrMapping/>
  </p:clrMapOvr>
  <p:transition spd="slow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3EE172-D528-4C4E-9AB5-D2F822FE9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03219"/>
      </p:ext>
    </p:extLst>
  </p:cSld>
  <p:clrMapOvr>
    <a:masterClrMapping/>
  </p:clrMapOvr>
  <p:transition spd="slow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B273C-2404-8746-8EB6-9C00C320A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50931"/>
      </p:ext>
    </p:extLst>
  </p:cSld>
  <p:clrMapOvr>
    <a:masterClrMapping/>
  </p:clrMapOvr>
  <p:transition spd="slow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5AB19-AB56-834C-AC4B-2CEBAAAB4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48443"/>
      </p:ext>
    </p:extLst>
  </p:cSld>
  <p:clrMapOvr>
    <a:masterClrMapping/>
  </p:clrMapOvr>
  <p:transition spd="slow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9CF7E9-EED3-CD48-8A60-F92FC123A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49232"/>
      </p:ext>
    </p:extLst>
  </p:cSld>
  <p:clrMapOvr>
    <a:masterClrMapping/>
  </p:clrMapOvr>
  <p:transition spd="slow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67B6E5-82DE-B04A-9A79-844560170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17899"/>
      </p:ext>
    </p:extLst>
  </p:cSld>
  <p:clrMapOvr>
    <a:masterClrMapping/>
  </p:clrMapOvr>
  <p:transition spd="slow" advTm="3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71F388-A21E-014B-BE6E-16347D69B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86554"/>
      </p:ext>
    </p:extLst>
  </p:cSld>
  <p:clrMapOvr>
    <a:masterClrMapping/>
  </p:clrMapOvr>
  <p:transition spd="slow" advTm="3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5FE32-E529-504B-8AB3-DE663D908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40042"/>
      </p:ext>
    </p:extLst>
  </p:cSld>
  <p:clrMapOvr>
    <a:masterClrMapping/>
  </p:clrMapOvr>
  <p:transition spd="slow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7BD5D-A861-A143-B2C5-9291BA933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71267"/>
      </p:ext>
    </p:extLst>
  </p:cSld>
  <p:clrMapOvr>
    <a:masterClrMapping/>
  </p:clrMapOvr>
  <p:transition spd="slow" advTm="3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F3104-2157-0447-96BD-1AECBC5E4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39929"/>
      </p:ext>
    </p:extLst>
  </p:cSld>
  <p:clrMapOvr>
    <a:masterClrMapping/>
  </p:clrMapOvr>
  <p:transition spd="slow" advTm="3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1A60C-EA79-2A49-BB9A-B12C83B48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23118"/>
      </p:ext>
    </p:extLst>
  </p:cSld>
  <p:clrMapOvr>
    <a:masterClrMapping/>
  </p:clrMapOvr>
  <p:transition spd="slow" advTm="3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001269"/>
      </p:ext>
    </p:extLst>
  </p:cSld>
  <p:clrMapOvr>
    <a:masterClrMapping/>
  </p:clrMapOvr>
  <p:transition spd="slow" advTm="3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0684" y="5019401"/>
            <a:ext cx="5602733" cy="607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95" dirty="0"/>
              <a:t>ww</a:t>
            </a:r>
            <a:r>
              <a:rPr spc="-120" dirty="0"/>
              <a:t>w</a:t>
            </a:r>
            <a:r>
              <a:rPr spc="95" dirty="0"/>
              <a:t>.tuoh</a:t>
            </a:r>
            <a:r>
              <a:rPr lang="en-US" spc="95" dirty="0"/>
              <a:t>y</a:t>
            </a:r>
            <a:r>
              <a:rPr spc="95" dirty="0"/>
              <a:t>fu</a:t>
            </a:r>
            <a:r>
              <a:rPr spc="170" dirty="0"/>
              <a:t>r</a:t>
            </a:r>
            <a:r>
              <a:rPr spc="95" dirty="0"/>
              <a:t>nitu</a:t>
            </a:r>
            <a:r>
              <a:rPr spc="25" dirty="0"/>
              <a:t>r</a:t>
            </a:r>
            <a:r>
              <a:rPr spc="95" dirty="0"/>
              <a:t>e.com</a:t>
            </a:r>
            <a:endParaRPr spc="95" dirty="0">
              <a:hlinkClick r:id="rId3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0AFFA-D689-EA41-ABAB-99A522FD3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20270"/>
      </p:ext>
    </p:extLst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F9FAE-C9B1-264E-AFED-A90D978CA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4063"/>
      </p:ext>
    </p:extLst>
  </p:cSld>
  <p:clrMapOvr>
    <a:masterClrMapping/>
  </p:clrMapOvr>
  <p:transition spd="slow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8C223-5683-8943-A7C9-9F5CDB05F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97532"/>
      </p:ext>
    </p:extLst>
  </p:cSld>
  <p:clrMapOvr>
    <a:masterClrMapping/>
  </p:clrMapOvr>
  <p:transition spd="slow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F2562-6013-5343-B121-1CF7B9D24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80111"/>
      </p:ext>
    </p:extLst>
  </p:cSld>
  <p:clrMapOvr>
    <a:masterClrMapping/>
  </p:clrMapOvr>
  <p:transition spd="slow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422A4-A4F6-5143-95BA-EB9B3F52F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8911"/>
      </p:ext>
    </p:extLst>
  </p:cSld>
  <p:clrMapOvr>
    <a:masterClrMapping/>
  </p:clrMapOvr>
  <p:transition spd="slow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DD48E-D40D-9647-BE26-4F6FB487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55064"/>
      </p:ext>
    </p:extLst>
  </p:cSld>
  <p:clrMapOvr>
    <a:masterClrMapping/>
  </p:clrMapOvr>
  <p:transition spd="slow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976A15-0785-1747-9222-0F7DFCB4B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68685"/>
      </p:ext>
    </p:extLst>
  </p:cSld>
  <p:clrMapOvr>
    <a:masterClrMapping/>
  </p:clrMapOvr>
  <p:transition spd="slow" advTm="3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</TotalTime>
  <Words>7</Words>
  <Application>Microsoft Macintosh PowerPoint</Application>
  <PresentationFormat>Custom</PresentationFormat>
  <Paragraphs>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www.tuohyfurniture.com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Bernard Tuohy</cp:lastModifiedBy>
  <cp:revision>80</cp:revision>
  <dcterms:created xsi:type="dcterms:W3CDTF">2019-07-25T07:12:49Z</dcterms:created>
  <dcterms:modified xsi:type="dcterms:W3CDTF">2020-05-15T21:53:12Z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2019-07-24T00:00:00Z</vt:filetime>
  </property>
  <property fmtid="{D5CDD505-2E9C-101B-9397-08002B2CF9AE}" name="LastSaved" pid="3">
    <vt:filetime>2019-07-25T00:00:00Z</vt:filetime>
  </property>
  <property fmtid="{D5CDD505-2E9C-101B-9397-08002B2CF9AE}" name="NXPowerLiteLastOptimized" pid="4">
    <vt:lpwstr>1580271</vt:lpwstr>
  </property>
  <property fmtid="{D5CDD505-2E9C-101B-9397-08002B2CF9AE}" name="NXPowerLiteSettings" pid="5">
    <vt:lpwstr>C7000400038000</vt:lpwstr>
  </property>
  <property fmtid="{D5CDD505-2E9C-101B-9397-08002B2CF9AE}" name="NXPowerLiteVersion" pid="6">
    <vt:lpwstr>S9.0.3</vt:lpwstr>
  </property>
</Properties>
</file>