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29" r:id="rId3"/>
    <p:sldId id="344" r:id="rId4"/>
    <p:sldId id="273" r:id="rId5"/>
    <p:sldId id="286" r:id="rId6"/>
    <p:sldId id="287" r:id="rId7"/>
    <p:sldId id="288" r:id="rId8"/>
    <p:sldId id="262" r:id="rId9"/>
    <p:sldId id="289" r:id="rId10"/>
    <p:sldId id="331" r:id="rId11"/>
    <p:sldId id="257" r:id="rId12"/>
    <p:sldId id="285" r:id="rId13"/>
    <p:sldId id="284" r:id="rId14"/>
    <p:sldId id="326" r:id="rId15"/>
    <p:sldId id="291" r:id="rId16"/>
    <p:sldId id="292" r:id="rId17"/>
    <p:sldId id="290" r:id="rId18"/>
    <p:sldId id="293" r:id="rId19"/>
    <p:sldId id="324" r:id="rId20"/>
    <p:sldId id="295" r:id="rId21"/>
    <p:sldId id="294" r:id="rId22"/>
    <p:sldId id="296" r:id="rId23"/>
    <p:sldId id="297" r:id="rId24"/>
    <p:sldId id="258" r:id="rId25"/>
    <p:sldId id="298" r:id="rId26"/>
    <p:sldId id="299" r:id="rId27"/>
    <p:sldId id="300" r:id="rId28"/>
    <p:sldId id="301" r:id="rId29"/>
    <p:sldId id="302" r:id="rId30"/>
    <p:sldId id="283" r:id="rId31"/>
    <p:sldId id="270" r:id="rId32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4A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8"/>
    <p:restoredTop sz="94694"/>
  </p:normalViewPr>
  <p:slideViewPr>
    <p:cSldViewPr>
      <p:cViewPr varScale="1">
        <p:scale>
          <a:sx n="69" d="100"/>
          <a:sy n="69" d="100"/>
        </p:scale>
        <p:origin x="256" y="3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96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7095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3380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7330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2347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6800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1142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0309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3889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0707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973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2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8419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60043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0114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07927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332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28343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733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91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8497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3992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5599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7667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2281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082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4A4A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50683" y="5019400"/>
            <a:ext cx="5602733" cy="528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 advTm="3000">
    <p:fad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906350" y="5120897"/>
            <a:ext cx="0" cy="471170"/>
          </a:xfrm>
          <a:custGeom>
            <a:avLst/>
            <a:gdLst/>
            <a:ahLst/>
            <a:cxnLst/>
            <a:rect l="l" t="t" r="r" b="b"/>
            <a:pathLst>
              <a:path h="471170">
                <a:moveTo>
                  <a:pt x="0" y="0"/>
                </a:moveTo>
                <a:lnTo>
                  <a:pt x="0" y="470990"/>
                </a:lnTo>
              </a:path>
            </a:pathLst>
          </a:custGeom>
          <a:ln w="411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97429" y="5104657"/>
            <a:ext cx="417195" cy="0"/>
          </a:xfrm>
          <a:custGeom>
            <a:avLst/>
            <a:gdLst/>
            <a:ahLst/>
            <a:cxnLst/>
            <a:rect l="l" t="t" r="r" b="b"/>
            <a:pathLst>
              <a:path w="417195">
                <a:moveTo>
                  <a:pt x="0" y="0"/>
                </a:moveTo>
                <a:lnTo>
                  <a:pt x="417097" y="0"/>
                </a:lnTo>
              </a:path>
            </a:pathLst>
          </a:custGeom>
          <a:ln w="33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23778" y="5088414"/>
            <a:ext cx="421005" cy="510540"/>
          </a:xfrm>
          <a:custGeom>
            <a:avLst/>
            <a:gdLst/>
            <a:ahLst/>
            <a:cxnLst/>
            <a:rect l="l" t="t" r="r" b="b"/>
            <a:pathLst>
              <a:path w="421004" h="510539">
                <a:moveTo>
                  <a:pt x="38396" y="0"/>
                </a:moveTo>
                <a:lnTo>
                  <a:pt x="0" y="0"/>
                </a:lnTo>
                <a:lnTo>
                  <a:pt x="69" y="264181"/>
                </a:lnTo>
                <a:lnTo>
                  <a:pt x="1531" y="306568"/>
                </a:lnTo>
                <a:lnTo>
                  <a:pt x="6363" y="344685"/>
                </a:lnTo>
                <a:lnTo>
                  <a:pt x="19790" y="387803"/>
                </a:lnTo>
                <a:lnTo>
                  <a:pt x="43516" y="430289"/>
                </a:lnTo>
                <a:lnTo>
                  <a:pt x="78486" y="466463"/>
                </a:lnTo>
                <a:lnTo>
                  <a:pt x="122125" y="492136"/>
                </a:lnTo>
                <a:lnTo>
                  <a:pt x="160251" y="504144"/>
                </a:lnTo>
                <a:lnTo>
                  <a:pt x="202781" y="509671"/>
                </a:lnTo>
                <a:lnTo>
                  <a:pt x="217901" y="510030"/>
                </a:lnTo>
                <a:lnTo>
                  <a:pt x="232062" y="509245"/>
                </a:lnTo>
                <a:lnTo>
                  <a:pt x="272473" y="502140"/>
                </a:lnTo>
                <a:lnTo>
                  <a:pt x="309304" y="488138"/>
                </a:lnTo>
                <a:lnTo>
                  <a:pt x="333345" y="473816"/>
                </a:lnTo>
                <a:lnTo>
                  <a:pt x="203223" y="473816"/>
                </a:lnTo>
                <a:lnTo>
                  <a:pt x="189486" y="472837"/>
                </a:lnTo>
                <a:lnTo>
                  <a:pt x="150670" y="464146"/>
                </a:lnTo>
                <a:lnTo>
                  <a:pt x="116017" y="446935"/>
                </a:lnTo>
                <a:lnTo>
                  <a:pt x="86264" y="421343"/>
                </a:lnTo>
                <a:lnTo>
                  <a:pt x="62147" y="387514"/>
                </a:lnTo>
                <a:lnTo>
                  <a:pt x="46590" y="344685"/>
                </a:lnTo>
                <a:lnTo>
                  <a:pt x="40370" y="306568"/>
                </a:lnTo>
                <a:lnTo>
                  <a:pt x="38434" y="264181"/>
                </a:lnTo>
                <a:lnTo>
                  <a:pt x="38396" y="0"/>
                </a:lnTo>
                <a:close/>
              </a:path>
              <a:path w="421004" h="510539">
                <a:moveTo>
                  <a:pt x="420793" y="0"/>
                </a:moveTo>
                <a:lnTo>
                  <a:pt x="382407" y="0"/>
                </a:lnTo>
                <a:lnTo>
                  <a:pt x="382400" y="264181"/>
                </a:lnTo>
                <a:lnTo>
                  <a:pt x="382105" y="279285"/>
                </a:lnTo>
                <a:lnTo>
                  <a:pt x="378484" y="320412"/>
                </a:lnTo>
                <a:lnTo>
                  <a:pt x="366647" y="367834"/>
                </a:lnTo>
                <a:lnTo>
                  <a:pt x="345286" y="410361"/>
                </a:lnTo>
                <a:lnTo>
                  <a:pt x="309887" y="444579"/>
                </a:lnTo>
                <a:lnTo>
                  <a:pt x="274937" y="462123"/>
                </a:lnTo>
                <a:lnTo>
                  <a:pt x="233738" y="471927"/>
                </a:lnTo>
                <a:lnTo>
                  <a:pt x="203223" y="473816"/>
                </a:lnTo>
                <a:lnTo>
                  <a:pt x="333345" y="473816"/>
                </a:lnTo>
                <a:lnTo>
                  <a:pt x="369776" y="440613"/>
                </a:lnTo>
                <a:lnTo>
                  <a:pt x="392897" y="406747"/>
                </a:lnTo>
                <a:lnTo>
                  <a:pt x="409590" y="367395"/>
                </a:lnTo>
                <a:lnTo>
                  <a:pt x="418291" y="319426"/>
                </a:lnTo>
                <a:lnTo>
                  <a:pt x="420651" y="272453"/>
                </a:lnTo>
                <a:lnTo>
                  <a:pt x="420752" y="259325"/>
                </a:lnTo>
                <a:lnTo>
                  <a:pt x="420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87838" y="5081767"/>
            <a:ext cx="534035" cy="516890"/>
          </a:xfrm>
          <a:custGeom>
            <a:avLst/>
            <a:gdLst/>
            <a:ahLst/>
            <a:cxnLst/>
            <a:rect l="l" t="t" r="r" b="b"/>
            <a:pathLst>
              <a:path w="534034" h="516889">
                <a:moveTo>
                  <a:pt x="267179" y="0"/>
                </a:moveTo>
                <a:lnTo>
                  <a:pt x="222644" y="3266"/>
                </a:lnTo>
                <a:lnTo>
                  <a:pt x="180992" y="12692"/>
                </a:lnTo>
                <a:lnTo>
                  <a:pt x="142393" y="27886"/>
                </a:lnTo>
                <a:lnTo>
                  <a:pt x="107418" y="48382"/>
                </a:lnTo>
                <a:lnTo>
                  <a:pt x="76445" y="73826"/>
                </a:lnTo>
                <a:lnTo>
                  <a:pt x="50213" y="103491"/>
                </a:lnTo>
                <a:lnTo>
                  <a:pt x="28924" y="137209"/>
                </a:lnTo>
                <a:lnTo>
                  <a:pt x="13135" y="174439"/>
                </a:lnTo>
                <a:lnTo>
                  <a:pt x="3318" y="214734"/>
                </a:lnTo>
                <a:lnTo>
                  <a:pt x="0" y="256159"/>
                </a:lnTo>
                <a:lnTo>
                  <a:pt x="0" y="259123"/>
                </a:lnTo>
                <a:lnTo>
                  <a:pt x="3357" y="300241"/>
                </a:lnTo>
                <a:lnTo>
                  <a:pt x="13270" y="340440"/>
                </a:lnTo>
                <a:lnTo>
                  <a:pt x="29181" y="377751"/>
                </a:lnTo>
                <a:lnTo>
                  <a:pt x="50588" y="411683"/>
                </a:lnTo>
                <a:lnTo>
                  <a:pt x="77090" y="441833"/>
                </a:lnTo>
                <a:lnTo>
                  <a:pt x="107890" y="467442"/>
                </a:lnTo>
                <a:lnTo>
                  <a:pt x="142785" y="488285"/>
                </a:lnTo>
                <a:lnTo>
                  <a:pt x="181174" y="503782"/>
                </a:lnTo>
                <a:lnTo>
                  <a:pt x="222558" y="513440"/>
                </a:lnTo>
                <a:lnTo>
                  <a:pt x="266436" y="516769"/>
                </a:lnTo>
                <a:lnTo>
                  <a:pt x="288808" y="515927"/>
                </a:lnTo>
                <a:lnTo>
                  <a:pt x="331643" y="509408"/>
                </a:lnTo>
                <a:lnTo>
                  <a:pt x="371739" y="496812"/>
                </a:lnTo>
                <a:lnTo>
                  <a:pt x="406282" y="479849"/>
                </a:lnTo>
                <a:lnTo>
                  <a:pt x="265692" y="479849"/>
                </a:lnTo>
                <a:lnTo>
                  <a:pt x="247195" y="479132"/>
                </a:lnTo>
                <a:lnTo>
                  <a:pt x="194693" y="468777"/>
                </a:lnTo>
                <a:lnTo>
                  <a:pt x="147957" y="447289"/>
                </a:lnTo>
                <a:lnTo>
                  <a:pt x="108187" y="416000"/>
                </a:lnTo>
                <a:lnTo>
                  <a:pt x="76837" y="376339"/>
                </a:lnTo>
                <a:lnTo>
                  <a:pt x="55298" y="329709"/>
                </a:lnTo>
                <a:lnTo>
                  <a:pt x="44960" y="277514"/>
                </a:lnTo>
                <a:lnTo>
                  <a:pt x="44243" y="259123"/>
                </a:lnTo>
                <a:lnTo>
                  <a:pt x="44960" y="240528"/>
                </a:lnTo>
                <a:lnTo>
                  <a:pt x="55316" y="187901"/>
                </a:lnTo>
                <a:lnTo>
                  <a:pt x="76933" y="141054"/>
                </a:lnTo>
                <a:lnTo>
                  <a:pt x="108465" y="101333"/>
                </a:lnTo>
                <a:lnTo>
                  <a:pt x="148569" y="70082"/>
                </a:lnTo>
                <a:lnTo>
                  <a:pt x="195899" y="48648"/>
                </a:lnTo>
                <a:lnTo>
                  <a:pt x="249111" y="38375"/>
                </a:lnTo>
                <a:lnTo>
                  <a:pt x="267923" y="37663"/>
                </a:lnTo>
                <a:lnTo>
                  <a:pt x="409150" y="37663"/>
                </a:lnTo>
                <a:lnTo>
                  <a:pt x="391153" y="27986"/>
                </a:lnTo>
                <a:lnTo>
                  <a:pt x="352720" y="12751"/>
                </a:lnTo>
                <a:lnTo>
                  <a:pt x="311233" y="3266"/>
                </a:lnTo>
                <a:lnTo>
                  <a:pt x="289496" y="826"/>
                </a:lnTo>
                <a:lnTo>
                  <a:pt x="267179" y="0"/>
                </a:lnTo>
                <a:close/>
              </a:path>
              <a:path w="534034" h="516889">
                <a:moveTo>
                  <a:pt x="409150" y="37663"/>
                </a:moveTo>
                <a:lnTo>
                  <a:pt x="267923" y="37663"/>
                </a:lnTo>
                <a:lnTo>
                  <a:pt x="286324" y="38380"/>
                </a:lnTo>
                <a:lnTo>
                  <a:pt x="304283" y="40493"/>
                </a:lnTo>
                <a:lnTo>
                  <a:pt x="354966" y="54677"/>
                </a:lnTo>
                <a:lnTo>
                  <a:pt x="399718" y="79499"/>
                </a:lnTo>
                <a:lnTo>
                  <a:pt x="437074" y="113509"/>
                </a:lnTo>
                <a:lnTo>
                  <a:pt x="465571" y="155256"/>
                </a:lnTo>
                <a:lnTo>
                  <a:pt x="483742" y="203290"/>
                </a:lnTo>
                <a:lnTo>
                  <a:pt x="490125" y="256159"/>
                </a:lnTo>
                <a:lnTo>
                  <a:pt x="489403" y="274974"/>
                </a:lnTo>
                <a:lnTo>
                  <a:pt x="478976" y="328191"/>
                </a:lnTo>
                <a:lnTo>
                  <a:pt x="457229" y="375525"/>
                </a:lnTo>
                <a:lnTo>
                  <a:pt x="425534" y="415630"/>
                </a:lnTo>
                <a:lnTo>
                  <a:pt x="385267" y="447162"/>
                </a:lnTo>
                <a:lnTo>
                  <a:pt x="337716" y="468801"/>
                </a:lnTo>
                <a:lnTo>
                  <a:pt x="284502" y="479132"/>
                </a:lnTo>
                <a:lnTo>
                  <a:pt x="265692" y="479849"/>
                </a:lnTo>
                <a:lnTo>
                  <a:pt x="406282" y="479849"/>
                </a:lnTo>
                <a:lnTo>
                  <a:pt x="441598" y="455278"/>
                </a:lnTo>
                <a:lnTo>
                  <a:pt x="470370" y="427280"/>
                </a:lnTo>
                <a:lnTo>
                  <a:pt x="494375" y="395087"/>
                </a:lnTo>
                <a:lnTo>
                  <a:pt x="513117" y="359169"/>
                </a:lnTo>
                <a:lnTo>
                  <a:pt x="526101" y="319996"/>
                </a:lnTo>
                <a:lnTo>
                  <a:pt x="532830" y="278037"/>
                </a:lnTo>
                <a:lnTo>
                  <a:pt x="533695" y="256159"/>
                </a:lnTo>
                <a:lnTo>
                  <a:pt x="532835" y="234717"/>
                </a:lnTo>
                <a:lnTo>
                  <a:pt x="526143" y="193560"/>
                </a:lnTo>
                <a:lnTo>
                  <a:pt x="513227" y="155099"/>
                </a:lnTo>
                <a:lnTo>
                  <a:pt x="494574" y="119804"/>
                </a:lnTo>
                <a:lnTo>
                  <a:pt x="470618" y="88089"/>
                </a:lnTo>
                <a:lnTo>
                  <a:pt x="442009" y="60591"/>
                </a:lnTo>
                <a:lnTo>
                  <a:pt x="426044" y="48501"/>
                </a:lnTo>
                <a:lnTo>
                  <a:pt x="409150" y="376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94996" y="5088968"/>
            <a:ext cx="0" cy="502920"/>
          </a:xfrm>
          <a:custGeom>
            <a:avLst/>
            <a:gdLst/>
            <a:ahLst/>
            <a:cxnLst/>
            <a:rect l="l" t="t" r="r" b="b"/>
            <a:pathLst>
              <a:path h="502920">
                <a:moveTo>
                  <a:pt x="0" y="0"/>
                </a:moveTo>
                <a:lnTo>
                  <a:pt x="0" y="502920"/>
                </a:lnTo>
              </a:path>
            </a:pathLst>
          </a:custGeom>
          <a:ln w="396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75793" y="5336618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165" y="0"/>
                </a:lnTo>
              </a:path>
            </a:pathLst>
          </a:custGeom>
          <a:ln w="342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70399" y="5088416"/>
            <a:ext cx="0" cy="503555"/>
          </a:xfrm>
          <a:custGeom>
            <a:avLst/>
            <a:gdLst/>
            <a:ahLst/>
            <a:cxnLst/>
            <a:rect l="l" t="t" r="r" b="b"/>
            <a:pathLst>
              <a:path h="503554">
                <a:moveTo>
                  <a:pt x="0" y="0"/>
                </a:moveTo>
                <a:lnTo>
                  <a:pt x="0" y="503471"/>
                </a:lnTo>
              </a:path>
            </a:pathLst>
          </a:custGeom>
          <a:ln w="403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07325" y="5088420"/>
            <a:ext cx="431165" cy="503555"/>
          </a:xfrm>
          <a:custGeom>
            <a:avLst/>
            <a:gdLst/>
            <a:ahLst/>
            <a:cxnLst/>
            <a:rect l="l" t="t" r="r" b="b"/>
            <a:pathLst>
              <a:path w="431165" h="503554">
                <a:moveTo>
                  <a:pt x="47255" y="0"/>
                </a:moveTo>
                <a:lnTo>
                  <a:pt x="0" y="0"/>
                </a:lnTo>
                <a:lnTo>
                  <a:pt x="194894" y="233280"/>
                </a:lnTo>
                <a:lnTo>
                  <a:pt x="194894" y="503471"/>
                </a:lnTo>
                <a:lnTo>
                  <a:pt x="234013" y="503471"/>
                </a:lnTo>
                <a:lnTo>
                  <a:pt x="234013" y="233280"/>
                </a:lnTo>
                <a:lnTo>
                  <a:pt x="262716" y="199313"/>
                </a:lnTo>
                <a:lnTo>
                  <a:pt x="214810" y="199313"/>
                </a:lnTo>
                <a:lnTo>
                  <a:pt x="47255" y="0"/>
                </a:lnTo>
                <a:close/>
              </a:path>
              <a:path w="431165" h="503554">
                <a:moveTo>
                  <a:pt x="431138" y="0"/>
                </a:moveTo>
                <a:lnTo>
                  <a:pt x="383150" y="0"/>
                </a:lnTo>
                <a:lnTo>
                  <a:pt x="214810" y="199313"/>
                </a:lnTo>
                <a:lnTo>
                  <a:pt x="262716" y="199313"/>
                </a:lnTo>
                <a:lnTo>
                  <a:pt x="431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C65459-8357-3747-A8B4-980123A95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4604C3-B353-944A-B640-4F1E1D3A9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03125"/>
      </p:ext>
    </p:extLst>
  </p:cSld>
  <p:clrMapOvr>
    <a:masterClrMapping/>
  </p:clrMapOvr>
  <p:transition spd="slow" advTm="3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0C23E7-FA20-C64D-8379-4F7B7342B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3139"/>
      </p:ext>
    </p:extLst>
  </p:cSld>
  <p:clrMapOvr>
    <a:masterClrMapping/>
  </p:clrMapOvr>
  <p:transition spd="slow" advTm="3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134C91-B7A4-DF4E-B368-4D90774D0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40805"/>
      </p:ext>
    </p:extLst>
  </p:cSld>
  <p:clrMapOvr>
    <a:masterClrMapping/>
  </p:clrMapOvr>
  <p:transition spd="slow" advTm="3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3ABB6E-4BE8-3E4A-AD0F-BC354AE50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74113"/>
      </p:ext>
    </p:extLst>
  </p:cSld>
  <p:clrMapOvr>
    <a:masterClrMapping/>
  </p:clrMapOvr>
  <p:transition spd="slow" advTm="3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BCF4BC-A379-0748-9E99-1FBC5F195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39099"/>
      </p:ext>
    </p:extLst>
  </p:cSld>
  <p:clrMapOvr>
    <a:masterClrMapping/>
  </p:clrMapOvr>
  <p:transition spd="slow" advTm="3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620656-7C99-C945-9586-351C67949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07911"/>
      </p:ext>
    </p:extLst>
  </p:cSld>
  <p:clrMapOvr>
    <a:masterClrMapping/>
  </p:clrMapOvr>
  <p:transition spd="slow" advTm="3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EFFDF3-3BC3-DB42-A9A4-FF09FE7C4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08856"/>
      </p:ext>
    </p:extLst>
  </p:cSld>
  <p:clrMapOvr>
    <a:masterClrMapping/>
  </p:clrMapOvr>
  <p:transition spd="slow" advTm="3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98D91F-23A4-D045-8E96-10C7A535E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23947"/>
      </p:ext>
    </p:extLst>
  </p:cSld>
  <p:clrMapOvr>
    <a:masterClrMapping/>
  </p:clrMapOvr>
  <p:transition spd="slow" advTm="3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2FC640-E7D3-FF41-812D-2D0E148E9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46480"/>
      </p:ext>
    </p:extLst>
  </p:cSld>
  <p:clrMapOvr>
    <a:masterClrMapping/>
  </p:clrMapOvr>
  <p:transition spd="slow" advTm="3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775A38-8C5C-9840-A3FB-1A9DCF127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20122"/>
      </p:ext>
    </p:extLst>
  </p:cSld>
  <p:clrMapOvr>
    <a:masterClrMapping/>
  </p:clrMapOvr>
  <p:transition spd="slow" advTm="3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4747F5-2F2F-0A4D-A961-710D53588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18192"/>
      </p:ext>
    </p:extLst>
  </p:cSld>
  <p:clrMapOvr>
    <a:masterClrMapping/>
  </p:clrMapOvr>
  <p:transition spd="slow" advTm="3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2F67F4-93D0-DE4B-9AA1-A270871F6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16543"/>
      </p:ext>
    </p:extLst>
  </p:cSld>
  <p:clrMapOvr>
    <a:masterClrMapping/>
  </p:clrMapOvr>
  <p:transition spd="slow" advTm="3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67AD7B-525F-E847-B7E7-33EEEF24A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64589"/>
      </p:ext>
    </p:extLst>
  </p:cSld>
  <p:clrMapOvr>
    <a:masterClrMapping/>
  </p:clrMapOvr>
  <p:transition spd="slow" advTm="3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6E9B20-32BE-4E4F-B101-AC7D5179F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23500"/>
      </p:ext>
    </p:extLst>
  </p:cSld>
  <p:clrMapOvr>
    <a:masterClrMapping/>
  </p:clrMapOvr>
  <p:transition spd="slow" advTm="3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A94B8B-7F2A-1A4A-BE1C-10B12CD4D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99512"/>
      </p:ext>
    </p:extLst>
  </p:cSld>
  <p:clrMapOvr>
    <a:masterClrMapping/>
  </p:clrMapOvr>
  <p:transition spd="slow" advTm="3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AD6268-8389-924E-8751-93F297208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59133"/>
      </p:ext>
    </p:extLst>
  </p:cSld>
  <p:clrMapOvr>
    <a:masterClrMapping/>
  </p:clrMapOvr>
  <p:transition spd="slow" advTm="3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2F1BD5-862E-FA4D-BFA4-C4750B9BB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56447"/>
      </p:ext>
    </p:extLst>
  </p:cSld>
  <p:clrMapOvr>
    <a:masterClrMapping/>
  </p:clrMapOvr>
  <p:transition spd="slow" advTm="3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B997EA-B3D1-E942-82B2-76A6241D1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25441"/>
      </p:ext>
    </p:extLst>
  </p:cSld>
  <p:clrMapOvr>
    <a:masterClrMapping/>
  </p:clrMapOvr>
  <p:transition spd="slow" advTm="3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02E3D4-F5A5-3A4F-86C3-4F4C889D6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63315"/>
      </p:ext>
    </p:extLst>
  </p:cSld>
  <p:clrMapOvr>
    <a:masterClrMapping/>
  </p:clrMapOvr>
  <p:transition spd="slow" advTm="3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7195B9-29E7-C043-B421-6FF5B47DB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8546"/>
      </p:ext>
    </p:extLst>
  </p:cSld>
  <p:clrMapOvr>
    <a:masterClrMapping/>
  </p:clrMapOvr>
  <p:transition spd="slow" advTm="30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A3915F-C12A-0142-B0B8-FEC542C69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85208"/>
      </p:ext>
    </p:extLst>
  </p:cSld>
  <p:clrMapOvr>
    <a:masterClrMapping/>
  </p:clrMapOvr>
  <p:transition spd="slow" advTm="3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7D7D4B-6D55-564A-8EC6-05D99A074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74544"/>
      </p:ext>
    </p:extLst>
  </p:cSld>
  <p:clrMapOvr>
    <a:masterClrMapping/>
  </p:clrMapOvr>
  <p:transition spd="slow" advTm="300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91A5EA-5EAB-F447-A433-DECA114AF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61233"/>
      </p:ext>
    </p:extLst>
  </p:cSld>
  <p:clrMapOvr>
    <a:masterClrMapping/>
  </p:clrMapOvr>
  <p:transition spd="slow" advTm="30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E90763-BE37-CD40-AC05-5951E9B7C4B7}"/>
              </a:ext>
            </a:extLst>
          </p:cNvPr>
          <p:cNvSpPr/>
          <p:nvPr/>
        </p:nvSpPr>
        <p:spPr>
          <a:xfrm>
            <a:off x="7004049" y="5551059"/>
            <a:ext cx="6096000" cy="256016"/>
          </a:xfrm>
          <a:prstGeom prst="rect">
            <a:avLst/>
          </a:pr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>
                  <a:alpha val="51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A792BE-BEEF-A147-AC6E-60E6EEE39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5F2677-2DD5-5045-AFE3-DF121A6F4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22776"/>
      </p:ext>
    </p:extLst>
  </p:cSld>
  <p:clrMapOvr>
    <a:masterClrMapping/>
  </p:clrMapOvr>
  <p:transition spd="slow" advTm="3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D868AB-57CA-C842-A76F-A5123ACAE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66299"/>
      </p:ext>
    </p:extLst>
  </p:cSld>
  <p:clrMapOvr>
    <a:masterClrMapping/>
  </p:clrMapOvr>
  <p:transition spd="slow" advTm="3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ED3808-9324-6249-963C-8C1A37796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41091"/>
      </p:ext>
    </p:extLst>
  </p:cSld>
  <p:clrMapOvr>
    <a:masterClrMapping/>
  </p:clrMapOvr>
  <p:transition spd="slow" advTm="3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6F8273-A204-AA4B-A302-B4FD33C6A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72747"/>
      </p:ext>
    </p:extLst>
  </p:cSld>
  <p:clrMapOvr>
    <a:masterClrMapping/>
  </p:clrMapOvr>
  <p:transition spd="slow" advTm="3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FADAF4-28A9-2348-9FAB-F948F11AF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26068"/>
      </p:ext>
    </p:extLst>
  </p:cSld>
  <p:clrMapOvr>
    <a:masterClrMapping/>
  </p:clrMapOvr>
  <p:transition spd="slow" advTm="3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C96F70-6E0A-6643-89F9-484A95AD8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51590"/>
      </p:ext>
    </p:extLst>
  </p:cSld>
  <p:clrMapOvr>
    <a:masterClrMapping/>
  </p:clrMapOvr>
  <p:transition spd="slow" advTm="30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2065</TotalTime>
  <Words>0</Words>
  <Application>Microsoft Macintosh PowerPoint</Application>
  <PresentationFormat>Custom</PresentationFormat>
  <Paragraphs>0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Calibri</vt:lpstr>
      <vt:lpstr>Helvetica Neue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Bernard Tuohy</cp:lastModifiedBy>
  <cp:revision>90</cp:revision>
  <dcterms:created xsi:type="dcterms:W3CDTF">2019-07-25T07:12:49Z</dcterms:created>
  <dcterms:modified xsi:type="dcterms:W3CDTF">2020-04-09T19:59:56Z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2019-07-24T00:00:00Z</vt:filetime>
  </property>
  <property fmtid="{D5CDD505-2E9C-101B-9397-08002B2CF9AE}" name="LastSaved" pid="3">
    <vt:filetime>2019-07-25T00:00:00Z</vt:filetime>
  </property>
  <property fmtid="{D5CDD505-2E9C-101B-9397-08002B2CF9AE}" name="NXPowerLiteLastOptimized" pid="4">
    <vt:lpwstr>1594949</vt:lpwstr>
  </property>
  <property fmtid="{D5CDD505-2E9C-101B-9397-08002B2CF9AE}" name="NXPowerLiteSettings" pid="5">
    <vt:lpwstr>C7000400038000</vt:lpwstr>
  </property>
  <property fmtid="{D5CDD505-2E9C-101B-9397-08002B2CF9AE}" name="NXPowerLiteVersion" pid="6">
    <vt:lpwstr>S9.0.3</vt:lpwstr>
  </property>
</Properties>
</file>