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43" r:id="rId3"/>
    <p:sldId id="357" r:id="rId4"/>
    <p:sldId id="266" r:id="rId5"/>
    <p:sldId id="330" r:id="rId6"/>
    <p:sldId id="259" r:id="rId7"/>
    <p:sldId id="260" r:id="rId8"/>
    <p:sldId id="261" r:id="rId9"/>
    <p:sldId id="308" r:id="rId10"/>
    <p:sldId id="307" r:id="rId11"/>
    <p:sldId id="263" r:id="rId12"/>
    <p:sldId id="265" r:id="rId13"/>
    <p:sldId id="264" r:id="rId14"/>
    <p:sldId id="333" r:id="rId15"/>
    <p:sldId id="267" r:id="rId16"/>
    <p:sldId id="325" r:id="rId17"/>
    <p:sldId id="268" r:id="rId18"/>
    <p:sldId id="271" r:id="rId19"/>
    <p:sldId id="275" r:id="rId20"/>
    <p:sldId id="328" r:id="rId21"/>
    <p:sldId id="280" r:id="rId22"/>
    <p:sldId id="277" r:id="rId23"/>
    <p:sldId id="327" r:id="rId24"/>
    <p:sldId id="332" r:id="rId25"/>
    <p:sldId id="340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6" r:id="rId34"/>
    <p:sldId id="351" r:id="rId35"/>
    <p:sldId id="352" r:id="rId36"/>
    <p:sldId id="353" r:id="rId37"/>
    <p:sldId id="354" r:id="rId38"/>
    <p:sldId id="355" r:id="rId39"/>
    <p:sldId id="283" r:id="rId40"/>
    <p:sldId id="270" r:id="rId41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1"/>
    <p:restoredTop sz="94694"/>
  </p:normalViewPr>
  <p:slideViewPr>
    <p:cSldViewPr>
      <p:cViewPr varScale="1">
        <p:scale>
          <a:sx n="67" d="100"/>
          <a:sy n="67" d="100"/>
        </p:scale>
        <p:origin x="24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9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9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02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48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3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001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571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5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83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65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900"/>
            <a:ext cx="17088486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A4A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2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0684" y="5019401"/>
            <a:ext cx="5602733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6" y="2601152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8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69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300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0A2785-92ED-5F4F-9E3F-692AA3CB5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1CFB3C-216C-444E-BA2B-6A0ED86B2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75470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3FEBC-A058-DC40-A85F-55AC9CC5E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C4F3A-D161-4840-877F-923C938A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EC151-683F-EB4D-80C7-FF8FD8D63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FB8194-A0C2-8C4E-BA53-A5705510A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7538"/>
      </p:ext>
    </p:ext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693AB-C389-2E48-9344-5992BF2BE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25A45F-2AEB-A54F-9608-2FF93EDAE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7177"/>
      </p:ext>
    </p:ext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CB78B-2E10-3348-BE65-8AF6B927B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BE2AB-FCD9-AC47-BB3B-29E57C0D3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5601"/>
      </p:ext>
    </p:extLst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AE28ED-A950-9C49-B613-0DC652A8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3602"/>
      </p:ext>
    </p:extLst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B08C8-F704-2F47-9476-13B3C5802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7899"/>
      </p:ext>
    </p:extLst>
  </p:cSld>
  <p:clrMapOvr>
    <a:masterClrMapping/>
  </p:clrMapOvr>
  <p:transition spd="slow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ABDF5D-9377-3F43-922E-7559F8B6A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85836"/>
      </p:ext>
    </p:extLst>
  </p:cSld>
  <p:clrMapOvr>
    <a:masterClrMapping/>
  </p:clrMapOvr>
  <p:transition spd="slow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0F908-D177-D145-A559-E94C5FD35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6008"/>
      </p:ext>
    </p:extLst>
  </p:cSld>
  <p:clrMapOvr>
    <a:masterClrMapping/>
  </p:clrMapOvr>
  <p:transition spd="slow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D75ED-EE69-704B-BF5F-E122DDDF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43116"/>
      </p:ext>
    </p:extLst>
  </p:cSld>
  <p:clrMapOvr>
    <a:masterClrMapping/>
  </p:clrMapOvr>
  <p:transition spd="slow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B9CF0-C5E8-2B44-BC57-34AA48216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8448"/>
      </p:ext>
    </p:extLst>
  </p:cSld>
  <p:clrMapOvr>
    <a:masterClrMapping/>
  </p:clrMapOvr>
  <p:transition spd="slow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93A4A-7D8D-B741-B772-431A71CC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3541"/>
      </p:ext>
    </p:extLst>
  </p:cSld>
  <p:clrMapOvr>
    <a:masterClrMapping/>
  </p:clrMapOvr>
  <p:transition spd="slow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A6B79-B192-8946-896F-9B65877F1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21132"/>
      </p:ext>
    </p:extLst>
  </p:cSld>
  <p:clrMapOvr>
    <a:masterClrMapping/>
  </p:clrMapOvr>
  <p:transition spd="slow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6CCE40-9929-F945-AE8C-5C3002A90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637"/>
      </p:ext>
    </p:extLst>
  </p:cSld>
  <p:clrMapOvr>
    <a:masterClrMapping/>
  </p:clrMapOvr>
  <p:transition spd="slow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470C1D-FFBB-CB4E-AFEE-4C61DFED8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3264"/>
      </p:ext>
    </p:extLst>
  </p:cSld>
  <p:clrMapOvr>
    <a:masterClrMapping/>
  </p:clrMapOvr>
  <p:transition spd="slow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82D1BF-4B8A-9F4A-A3B8-5CCF4ADED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1249"/>
      </p:ext>
    </p:extLst>
  </p:cSld>
  <p:clrMapOvr>
    <a:masterClrMapping/>
  </p:clrMapOvr>
  <p:transition spd="slow" advTm="3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76A925-71FC-514E-80C1-E16766D7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56399"/>
      </p:ext>
    </p:ext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0A919F-8493-1C40-96DD-220F2262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747"/>
      </p:ext>
    </p:extLst>
  </p:cSld>
  <p:clrMapOvr>
    <a:masterClrMapping/>
  </p:clrMapOvr>
  <p:transition spd="slow" advTm="3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0BC17D-1B92-2C42-8C11-03944EA61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33359"/>
      </p:ext>
    </p:extLst>
  </p:cSld>
  <p:clrMapOvr>
    <a:masterClrMapping/>
  </p:clrMapOvr>
  <p:transition spd="slow" advTm="3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D006E9-AC9B-9A49-B0B8-7D876B8A3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42827"/>
      </p:ext>
    </p:extLst>
  </p:cSld>
  <p:clrMapOvr>
    <a:masterClrMapping/>
  </p:clrMapOvr>
  <p:transition spd="slow" advTm="3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A8B66F-6871-D14E-9041-953F1491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29485"/>
      </p:ext>
    </p:extLst>
  </p:cSld>
  <p:clrMapOvr>
    <a:masterClrMapping/>
  </p:clrMapOvr>
  <p:transition spd="slow" advTm="3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F4D990-E629-3D46-8526-1171C5227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9911"/>
      </p:ext>
    </p:extLst>
  </p:cSld>
  <p:clrMapOvr>
    <a:masterClrMapping/>
  </p:clrMapOvr>
  <p:transition spd="slow" advTm="3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4B6421-3470-B44D-9E40-88B8FFDF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24216"/>
      </p:ext>
    </p:extLst>
  </p:cSld>
  <p:clrMapOvr>
    <a:masterClrMapping/>
  </p:clrMapOvr>
  <p:transition spd="slow" advTm="3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5D16CF-F53A-814F-8C94-0C2EF01E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4465"/>
      </p:ext>
    </p:extLst>
  </p:cSld>
  <p:clrMapOvr>
    <a:masterClrMapping/>
  </p:clrMapOvr>
  <p:transition spd="slow" advTm="3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65210A-0E3D-424C-A9AA-F9D715FE7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8315"/>
      </p:ext>
    </p:extLst>
  </p:cSld>
  <p:clrMapOvr>
    <a:masterClrMapping/>
  </p:clrMapOvr>
  <p:transition spd="slow" advTm="3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FC6315-FAA1-374C-8574-F5B0FC9BC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3888"/>
      </p:ext>
    </p:extLst>
  </p:cSld>
  <p:clrMapOvr>
    <a:masterClrMapping/>
  </p:clrMapOvr>
  <p:transition spd="slow" advTm="3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04418B-EA52-F946-B330-BA4EA7BA0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94410"/>
      </p:ext>
    </p:extLst>
  </p:cSld>
  <p:clrMapOvr>
    <a:masterClrMapping/>
  </p:clrMapOvr>
  <p:transition spd="slow" advTm="3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7D3B18-85C0-3743-9B35-429038431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1233"/>
      </p:ext>
    </p:extLst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FF4AC-3B70-DA4C-9C65-C814AF0FC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63618"/>
      </p:ext>
    </p:extLst>
  </p:cSld>
  <p:clrMapOvr>
    <a:masterClrMapping/>
  </p:clrMapOvr>
  <p:transition spd="slow" advTm="3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CBA517-971E-D749-99B7-00854278D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29B753-D087-BD42-A296-AB235DA2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89681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D8E44-2FC3-814A-8280-5DAB64B70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EF8027-E866-EC41-AD71-481B5E8BC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62B152-894B-394D-BFE3-A479758DE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155CF-B095-A547-B4B3-FAC094C3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6761"/>
      </p:ext>
    </p:extLst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0</Words>
  <Application>Microsoft Macintosh PowerPoint</Application>
  <PresentationFormat>Custom</PresentationFormat>
  <Paragraphs>0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Bernard Tuohy</cp:lastModifiedBy>
  <cp:revision>101</cp:revision>
  <dcterms:created xsi:type="dcterms:W3CDTF">2019-07-25T07:12:49Z</dcterms:created>
  <dcterms:modified xsi:type="dcterms:W3CDTF">2020-05-15T22:00:09Z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2019-07-24T00:00:00Z</vt:filetime>
  </property>
  <property fmtid="{D5CDD505-2E9C-101B-9397-08002B2CF9AE}" name="LastSaved" pid="3">
    <vt:filetime>2019-07-25T00:00:00Z</vt:filetime>
  </property>
  <property fmtid="{D5CDD505-2E9C-101B-9397-08002B2CF9AE}" name="NXPowerLiteLastOptimized" pid="4">
    <vt:lpwstr>1772425</vt:lpwstr>
  </property>
  <property fmtid="{D5CDD505-2E9C-101B-9397-08002B2CF9AE}" name="NXPowerLiteSettings" pid="5">
    <vt:lpwstr>C7000400038000</vt:lpwstr>
  </property>
  <property fmtid="{D5CDD505-2E9C-101B-9397-08002B2CF9AE}" name="NXPowerLiteVersion" pid="6">
    <vt:lpwstr>S9.0.3</vt:lpwstr>
  </property>
</Properties>
</file>