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9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273" r:id="rId26"/>
    <p:sldId id="345" r:id="rId27"/>
    <p:sldId id="368" r:id="rId28"/>
    <p:sldId id="270" r:id="rId2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8"/>
    <p:restoredTop sz="94694"/>
  </p:normalViewPr>
  <p:slideViewPr>
    <p:cSldViewPr>
      <p:cViewPr varScale="1">
        <p:scale>
          <a:sx n="69" d="100"/>
          <a:sy n="69" d="100"/>
        </p:scale>
        <p:origin x="232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9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4A4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0683" y="5019400"/>
            <a:ext cx="5602733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3000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9AFFFD-6D60-4747-9638-521BA3890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830B8A-0201-F245-94A4-C5FACED11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62752"/>
      </p:ext>
    </p:ext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E411A3-8500-6645-AF1A-05EA948BE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1082"/>
      </p:ext>
    </p:extLst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58F86-DB81-794D-879A-0C57E8CD2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3329"/>
      </p:ext>
    </p:extLst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844E13-E9DD-0C47-820D-F1095110A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0983"/>
      </p:ext>
    </p:extLst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FFE071-5E52-B041-962A-797A5BD0D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5415"/>
      </p:ext>
    </p:ext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88F0D0-1A89-144F-9C55-B3054490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4559"/>
      </p:ext>
    </p:extLst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D113EF-2008-A443-B151-502E63524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3071"/>
      </p:ext>
    </p:ext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1AD2D7-E730-0C41-AE81-C375C9DDB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77764"/>
      </p:ext>
    </p:extLst>
  </p:cSld>
  <p:clrMapOvr>
    <a:masterClrMapping/>
  </p:clrMapOvr>
  <p:transition spd="slow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9B658A-CD1C-F646-911A-A92EA2D6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08587"/>
      </p:ext>
    </p:extLst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77FC33-4801-1C40-ACCF-5D67C7C1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98335"/>
      </p:ext>
    </p:extLst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7982CD-3D07-D148-9757-C2AD97A6A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8192"/>
      </p:ext>
    </p:extLst>
  </p:cSld>
  <p:clrMapOvr>
    <a:masterClrMapping/>
  </p:clrMapOvr>
  <p:transition spd="slow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62AF97-88F3-694A-8B90-728CE3D9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3488"/>
      </p:ext>
    </p:extLst>
  </p:cSld>
  <p:clrMapOvr>
    <a:masterClrMapping/>
  </p:clrMapOvr>
  <p:transition spd="slow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348613-2F0C-6347-9259-B546F31A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46325"/>
      </p:ext>
    </p:extLst>
  </p:cSld>
  <p:clrMapOvr>
    <a:masterClrMapping/>
  </p:clrMapOvr>
  <p:transition spd="slow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720AF7-D9BB-464C-9A7A-552D51D8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47480"/>
      </p:ext>
    </p:extLst>
  </p:cSld>
  <p:clrMapOvr>
    <a:masterClrMapping/>
  </p:clrMapOvr>
  <p:transition spd="slow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47BF5F-2A44-1A4D-A3A1-4F7841DF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0290"/>
      </p:ext>
    </p:extLst>
  </p:cSld>
  <p:clrMapOvr>
    <a:masterClrMapping/>
  </p:clrMapOvr>
  <p:transition spd="slow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A3AF7C-A2E9-574F-9172-DA8EE4BAA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8524"/>
      </p:ext>
    </p:extLst>
  </p:cSld>
  <p:clrMapOvr>
    <a:masterClrMapping/>
  </p:clrMapOvr>
  <p:transition spd="slow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A2CA3-543F-EB45-A313-AE09FDDCD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14233"/>
      </p:ext>
    </p:extLst>
  </p:cSld>
  <p:clrMapOvr>
    <a:masterClrMapping/>
  </p:clrMapOvr>
  <p:transition spd="slow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6899A-98B7-094C-A428-2F4212FB5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5085"/>
      </p:ext>
    </p:extLst>
  </p:cSld>
  <p:clrMapOvr>
    <a:masterClrMapping/>
  </p:clrMapOvr>
  <p:transition spd="slow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799304-683B-7D47-A507-BDEC16CB5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5637"/>
      </p:ext>
    </p:extLst>
  </p:cSld>
  <p:clrMapOvr>
    <a:masterClrMapping/>
  </p:clrMapOvr>
  <p:transition spd="slow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F3718E-FF6A-9E49-99A5-3A64EE8CC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72796E-8F9F-3341-B5C5-4E2442D4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3703"/>
      </p:ext>
    </p:extLst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4EA35C-E336-C545-A71A-03AAB38C9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8819"/>
      </p:ext>
    </p:ext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76D749-C711-D143-9018-5F6BBEE5D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8264"/>
      </p:ext>
    </p:extLst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A70B5-3C06-EA47-90AE-93DBCB464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0042"/>
      </p:ext>
    </p:extLst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C90820-5266-A04D-9F65-1E144A15D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22928"/>
      </p:ext>
    </p:extLst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FE5ED5-07AF-C147-B19D-B53F13C91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8345"/>
      </p:ext>
    </p:extLst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A4DC9B-D457-2B48-8A86-1A64B6025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6800" cy="11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55099"/>
      </p:ext>
    </p:extLst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0</Words>
  <Application>Microsoft Macintosh PowerPoint</Application>
  <PresentationFormat>Custom</PresentationFormat>
  <Paragraphs>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Bernard Tuohy</cp:lastModifiedBy>
  <cp:revision>59</cp:revision>
  <dcterms:created xsi:type="dcterms:W3CDTF">2019-07-25T07:12:49Z</dcterms:created>
  <dcterms:modified xsi:type="dcterms:W3CDTF">2020-04-09T21:13:31Z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2019-07-24T00:00:00Z</vt:filetime>
  </property>
  <property fmtid="{D5CDD505-2E9C-101B-9397-08002B2CF9AE}" name="LastSaved" pid="3">
    <vt:filetime>2019-07-25T00:00:00Z</vt:filetime>
  </property>
  <property fmtid="{D5CDD505-2E9C-101B-9397-08002B2CF9AE}" name="NXPowerLiteLastOptimized" pid="4">
    <vt:lpwstr>1229557</vt:lpwstr>
  </property>
  <property fmtid="{D5CDD505-2E9C-101B-9397-08002B2CF9AE}" name="NXPowerLiteSettings" pid="5">
    <vt:lpwstr>C7000400038000</vt:lpwstr>
  </property>
  <property fmtid="{D5CDD505-2E9C-101B-9397-08002B2CF9AE}" name="NXPowerLiteVersion" pid="6">
    <vt:lpwstr>S9.0.3</vt:lpwstr>
  </property>
</Properties>
</file>