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9" r:id="rId3"/>
    <p:sldId id="336" r:id="rId4"/>
    <p:sldId id="335" r:id="rId5"/>
    <p:sldId id="347" r:id="rId6"/>
    <p:sldId id="320" r:id="rId7"/>
    <p:sldId id="334" r:id="rId8"/>
    <p:sldId id="311" r:id="rId9"/>
    <p:sldId id="312" r:id="rId10"/>
    <p:sldId id="341" r:id="rId11"/>
    <p:sldId id="348" r:id="rId12"/>
    <p:sldId id="317" r:id="rId13"/>
    <p:sldId id="318" r:id="rId14"/>
    <p:sldId id="309" r:id="rId15"/>
    <p:sldId id="274" r:id="rId16"/>
    <p:sldId id="319" r:id="rId17"/>
    <p:sldId id="314" r:id="rId18"/>
    <p:sldId id="313" r:id="rId19"/>
    <p:sldId id="342" r:id="rId20"/>
    <p:sldId id="316" r:id="rId21"/>
    <p:sldId id="315" r:id="rId22"/>
    <p:sldId id="344" r:id="rId23"/>
    <p:sldId id="345" r:id="rId24"/>
    <p:sldId id="349" r:id="rId25"/>
    <p:sldId id="310" r:id="rId26"/>
    <p:sldId id="340" r:id="rId27"/>
    <p:sldId id="338" r:id="rId28"/>
    <p:sldId id="337" r:id="rId29"/>
    <p:sldId id="339" r:id="rId30"/>
    <p:sldId id="346" r:id="rId31"/>
    <p:sldId id="270" r:id="rId32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/>
    <p:restoredTop sz="94694"/>
  </p:normalViewPr>
  <p:slideViewPr>
    <p:cSldViewPr>
      <p:cViewPr varScale="1">
        <p:scale>
          <a:sx n="66" d="100"/>
          <a:sy n="66" d="100"/>
        </p:scale>
        <p:origin x="256" y="4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9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97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1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A4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50683" y="5019400"/>
            <a:ext cx="5602733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300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88059E-4FAC-5A43-BB47-66E616E81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7F02C5-808D-4A48-AF0A-6E48B9FC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48732"/>
      </p:ext>
    </p:extLst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AC1876-5F53-3E47-8D24-1DACE6380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5497"/>
      </p:ext>
    </p:extLst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7C9F2E-786F-0849-B271-96247F09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98893"/>
      </p:ext>
    </p:extLst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538F2-5F52-7347-948D-456749F57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4079"/>
      </p:ext>
    </p:extLst>
  </p:cSld>
  <p:clrMapOvr>
    <a:masterClrMapping/>
  </p:clrMapOvr>
  <p:transition spd="slow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80664D-382F-DD42-BF7A-E4BA42246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02752"/>
      </p:ext>
    </p:extLst>
  </p:cSld>
  <p:clrMapOvr>
    <a:masterClrMapping/>
  </p:clrMapOvr>
  <p:transition spd="slow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0674D-3803-574A-95D3-0CC22ED53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36823"/>
      </p:ext>
    </p:extLst>
  </p:cSld>
  <p:clrMapOvr>
    <a:masterClrMapping/>
  </p:clrMapOvr>
  <p:transition spd="slow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BF0C2-5DAD-4045-8EC4-1F341D2E8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0462"/>
      </p:ext>
    </p:extLst>
  </p:cSld>
  <p:clrMapOvr>
    <a:masterClrMapping/>
  </p:clrMapOvr>
  <p:transition spd="slow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DD6086-F465-2442-BCDA-10729FD8C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74347"/>
      </p:ext>
    </p:extLst>
  </p:cSld>
  <p:clrMapOvr>
    <a:masterClrMapping/>
  </p:clrMapOvr>
  <p:transition spd="slow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46F9BD-9BB7-B94E-81FF-5A991E57D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80583"/>
      </p:ext>
    </p:extLst>
  </p:cSld>
  <p:clrMapOvr>
    <a:masterClrMapping/>
  </p:clrMapOvr>
  <p:transition spd="slow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E79555-E05E-7D48-A7B9-1D9A02A5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5408"/>
      </p:ext>
    </p:extLst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A5A727-11C4-3E4A-8735-4AEB446AA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340E54-DD6A-5A41-9D02-93791A2D8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33201"/>
      </p:ext>
    </p:extLst>
  </p:cSld>
  <p:clrMapOvr>
    <a:masterClrMapping/>
  </p:clrMapOvr>
  <p:transition spd="slow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203239-DF56-1C4A-8F3B-16DE43719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14910"/>
      </p:ext>
    </p:extLst>
  </p:cSld>
  <p:clrMapOvr>
    <a:masterClrMapping/>
  </p:clrMapOvr>
  <p:transition spd="slow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55BDA1-16F9-6B47-BACA-9079BABE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0112"/>
      </p:ext>
    </p:extLst>
  </p:cSld>
  <p:clrMapOvr>
    <a:masterClrMapping/>
  </p:clrMapOvr>
  <p:transition spd="slow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520A3E-BE6A-9945-ACB4-8726C6FE9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2836"/>
      </p:ext>
    </p:extLst>
  </p:cSld>
  <p:clrMapOvr>
    <a:masterClrMapping/>
  </p:clrMapOvr>
  <p:transition spd="slow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ACF899-1690-A34C-9A38-EECCA9BC8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9116"/>
      </p:ext>
    </p:extLst>
  </p:cSld>
  <p:clrMapOvr>
    <a:masterClrMapping/>
  </p:clrMapOvr>
  <p:transition spd="slow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8FAF5F-9524-9A45-8FE5-15720DC58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98510"/>
      </p:ext>
    </p:extLst>
  </p:cSld>
  <p:clrMapOvr>
    <a:masterClrMapping/>
  </p:clrMapOvr>
  <p:transition spd="slow" advTm="3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D14E6-D35A-2A48-8897-85D1C72BF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17339"/>
      </p:ext>
    </p:extLst>
  </p:cSld>
  <p:clrMapOvr>
    <a:masterClrMapping/>
  </p:clrMapOvr>
  <p:transition spd="slow" advTm="3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E3DFD-CB49-5E41-AE8A-6EBFDF9B0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51037"/>
      </p:ext>
    </p:extLst>
  </p:cSld>
  <p:clrMapOvr>
    <a:masterClrMapping/>
  </p:clrMapOvr>
  <p:transition spd="slow" advTm="3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4FD52F-B550-B54E-88CF-9ED1493E0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37955"/>
      </p:ext>
    </p:extLst>
  </p:cSld>
  <p:clrMapOvr>
    <a:masterClrMapping/>
  </p:clrMapOvr>
  <p:transition spd="slow" advTm="3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CA2E4-7D86-B746-B842-7668553B8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56604"/>
      </p:ext>
    </p:extLst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A1786E-3AA2-4D40-8F65-AD296528E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9871"/>
      </p:ext>
    </p:extLst>
  </p:cSld>
  <p:clrMapOvr>
    <a:masterClrMapping/>
  </p:clrMapOvr>
  <p:transition spd="slow" advTm="3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BE257B-B01C-6B4B-A1D2-BF5084A1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52569"/>
      </p:ext>
    </p:extLst>
  </p:cSld>
  <p:clrMapOvr>
    <a:masterClrMapping/>
  </p:clrMapOvr>
  <p:transition spd="slow" advTm="3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0E28A0-A0C5-EE48-A7BE-569232A99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1B949E-8D91-4844-8666-9EF0FA462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39442"/>
      </p:ext>
    </p:extLst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AB2F49-58D2-FC42-8615-7F3D6F5A6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88102"/>
      </p:ext>
    </p:extLst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B9069-B3BF-2A44-97B7-6FF62A2BF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14469"/>
      </p:ext>
    </p:extLst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DFECA-C04B-E443-AAAD-4BCB89DA3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0496"/>
      </p:ext>
    </p:extLst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F0DDF0-CC56-DF43-B4C7-BD8CFF879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3011"/>
      </p:ext>
    </p:extLst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51686C-3A6E-CE45-AFFE-FF7C8256F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9930"/>
      </p:ext>
    </p:extLst>
  </p:cSld>
  <p:clrMapOvr>
    <a:masterClrMapping/>
  </p:clrMapOvr>
  <p:transition spd="slow" advTm="3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</TotalTime>
  <Words>0</Words>
  <Application>Microsoft Macintosh PowerPoint</Application>
  <PresentationFormat>Custom</PresentationFormat>
  <Paragraphs>0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Bernard Tuohy</cp:lastModifiedBy>
  <cp:revision>68</cp:revision>
  <dcterms:created xsi:type="dcterms:W3CDTF">2019-07-25T07:12:49Z</dcterms:created>
  <dcterms:modified xsi:type="dcterms:W3CDTF">2020-04-09T20:06:08Z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2019-07-24T00:00:00Z</vt:filetime>
  </property>
  <property fmtid="{D5CDD505-2E9C-101B-9397-08002B2CF9AE}" name="LastSaved" pid="3">
    <vt:filetime>2019-07-25T00:00:00Z</vt:filetime>
  </property>
  <property fmtid="{D5CDD505-2E9C-101B-9397-08002B2CF9AE}" name="NXPowerLiteLastOptimized" pid="4">
    <vt:lpwstr>1499671</vt:lpwstr>
  </property>
  <property fmtid="{D5CDD505-2E9C-101B-9397-08002B2CF9AE}" name="NXPowerLiteSettings" pid="5">
    <vt:lpwstr>C7000400038000</vt:lpwstr>
  </property>
  <property fmtid="{D5CDD505-2E9C-101B-9397-08002B2CF9AE}" name="NXPowerLiteVersion" pid="6">
    <vt:lpwstr>S9.0.3</vt:lpwstr>
  </property>
</Properties>
</file>